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0" r:id="rId2"/>
    <p:sldId id="261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5" r:id="rId14"/>
    <p:sldId id="277" r:id="rId15"/>
    <p:sldId id="278" r:id="rId16"/>
    <p:sldId id="279" r:id="rId17"/>
    <p:sldId id="280" r:id="rId18"/>
    <p:sldId id="281" r:id="rId19"/>
    <p:sldId id="299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A0A92E-443B-4D6D-9CBF-64530ABC6630}" v="8" dt="2022-04-06T16:13:11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Ericson" userId="580ed793-efe4-44d2-a780-083d618d0398" providerId="ADAL" clId="{6AA0A92E-443B-4D6D-9CBF-64530ABC6630}"/>
    <pc:docChg chg="undo custSel addSld delSld modSld sldOrd">
      <pc:chgData name="Johan Ericson" userId="580ed793-efe4-44d2-a780-083d618d0398" providerId="ADAL" clId="{6AA0A92E-443B-4D6D-9CBF-64530ABC6630}" dt="2022-04-06T16:13:33.548" v="1648" actId="1076"/>
      <pc:docMkLst>
        <pc:docMk/>
      </pc:docMkLst>
      <pc:sldChg chg="del">
        <pc:chgData name="Johan Ericson" userId="580ed793-efe4-44d2-a780-083d618d0398" providerId="ADAL" clId="{6AA0A92E-443B-4D6D-9CBF-64530ABC6630}" dt="2022-04-06T02:30:16.994" v="1304" actId="2696"/>
        <pc:sldMkLst>
          <pc:docMk/>
          <pc:sldMk cId="180205748" sldId="258"/>
        </pc:sldMkLst>
      </pc:sldChg>
      <pc:sldChg chg="del">
        <pc:chgData name="Johan Ericson" userId="580ed793-efe4-44d2-a780-083d618d0398" providerId="ADAL" clId="{6AA0A92E-443B-4D6D-9CBF-64530ABC6630}" dt="2022-04-06T02:30:06.073" v="1300" actId="2696"/>
        <pc:sldMkLst>
          <pc:docMk/>
          <pc:sldMk cId="2996531007" sldId="262"/>
        </pc:sldMkLst>
      </pc:sldChg>
      <pc:sldChg chg="del">
        <pc:chgData name="Johan Ericson" userId="580ed793-efe4-44d2-a780-083d618d0398" providerId="ADAL" clId="{6AA0A92E-443B-4D6D-9CBF-64530ABC6630}" dt="2022-04-06T02:30:08.668" v="1301" actId="2696"/>
        <pc:sldMkLst>
          <pc:docMk/>
          <pc:sldMk cId="3216673532" sldId="263"/>
        </pc:sldMkLst>
      </pc:sldChg>
      <pc:sldChg chg="del">
        <pc:chgData name="Johan Ericson" userId="580ed793-efe4-44d2-a780-083d618d0398" providerId="ADAL" clId="{6AA0A92E-443B-4D6D-9CBF-64530ABC6630}" dt="2022-04-06T02:30:11.949" v="1302" actId="2696"/>
        <pc:sldMkLst>
          <pc:docMk/>
          <pc:sldMk cId="2182251812" sldId="264"/>
        </pc:sldMkLst>
      </pc:sldChg>
      <pc:sldChg chg="del">
        <pc:chgData name="Johan Ericson" userId="580ed793-efe4-44d2-a780-083d618d0398" providerId="ADAL" clId="{6AA0A92E-443B-4D6D-9CBF-64530ABC6630}" dt="2022-04-06T02:30:14.578" v="1303" actId="2696"/>
        <pc:sldMkLst>
          <pc:docMk/>
          <pc:sldMk cId="134410285" sldId="265"/>
        </pc:sldMkLst>
      </pc:sldChg>
      <pc:sldChg chg="modSp mod">
        <pc:chgData name="Johan Ericson" userId="580ed793-efe4-44d2-a780-083d618d0398" providerId="ADAL" clId="{6AA0A92E-443B-4D6D-9CBF-64530ABC6630}" dt="2022-04-06T14:03:23.101" v="1606" actId="20577"/>
        <pc:sldMkLst>
          <pc:docMk/>
          <pc:sldMk cId="3327735395" sldId="282"/>
        </pc:sldMkLst>
        <pc:spChg chg="mod">
          <ac:chgData name="Johan Ericson" userId="580ed793-efe4-44d2-a780-083d618d0398" providerId="ADAL" clId="{6AA0A92E-443B-4D6D-9CBF-64530ABC6630}" dt="2022-04-06T14:03:23.101" v="1606" actId="20577"/>
          <ac:spMkLst>
            <pc:docMk/>
            <pc:sldMk cId="3327735395" sldId="282"/>
            <ac:spMk id="4" creationId="{750E9532-16D9-45B6-A636-E7D0C52C8047}"/>
          </ac:spMkLst>
        </pc:spChg>
      </pc:sldChg>
      <pc:sldChg chg="modSp mod">
        <pc:chgData name="Johan Ericson" userId="580ed793-efe4-44d2-a780-083d618d0398" providerId="ADAL" clId="{6AA0A92E-443B-4D6D-9CBF-64530ABC6630}" dt="2022-04-06T01:58:27.452" v="16" actId="20577"/>
        <pc:sldMkLst>
          <pc:docMk/>
          <pc:sldMk cId="2032785563" sldId="289"/>
        </pc:sldMkLst>
        <pc:spChg chg="mod">
          <ac:chgData name="Johan Ericson" userId="580ed793-efe4-44d2-a780-083d618d0398" providerId="ADAL" clId="{6AA0A92E-443B-4D6D-9CBF-64530ABC6630}" dt="2022-04-06T01:58:27.452" v="16" actId="20577"/>
          <ac:spMkLst>
            <pc:docMk/>
            <pc:sldMk cId="2032785563" sldId="289"/>
            <ac:spMk id="7" creationId="{30197EB9-230B-420D-B3F9-3ED883326347}"/>
          </ac:spMkLst>
        </pc:spChg>
      </pc:sldChg>
      <pc:sldChg chg="modSp add mod">
        <pc:chgData name="Johan Ericson" userId="580ed793-efe4-44d2-a780-083d618d0398" providerId="ADAL" clId="{6AA0A92E-443B-4D6D-9CBF-64530ABC6630}" dt="2022-04-06T01:59:12.690" v="80" actId="20577"/>
        <pc:sldMkLst>
          <pc:docMk/>
          <pc:sldMk cId="3411011467" sldId="290"/>
        </pc:sldMkLst>
        <pc:spChg chg="mod">
          <ac:chgData name="Johan Ericson" userId="580ed793-efe4-44d2-a780-083d618d0398" providerId="ADAL" clId="{6AA0A92E-443B-4D6D-9CBF-64530ABC6630}" dt="2022-04-06T01:59:12.690" v="80" actId="20577"/>
          <ac:spMkLst>
            <pc:docMk/>
            <pc:sldMk cId="3411011467" sldId="290"/>
            <ac:spMk id="7" creationId="{30197EB9-230B-420D-B3F9-3ED883326347}"/>
          </ac:spMkLst>
        </pc:spChg>
      </pc:sldChg>
      <pc:sldChg chg="modSp add mod">
        <pc:chgData name="Johan Ericson" userId="580ed793-efe4-44d2-a780-083d618d0398" providerId="ADAL" clId="{6AA0A92E-443B-4D6D-9CBF-64530ABC6630}" dt="2022-04-06T02:04:04.927" v="267" actId="20577"/>
        <pc:sldMkLst>
          <pc:docMk/>
          <pc:sldMk cId="131390985" sldId="291"/>
        </pc:sldMkLst>
        <pc:spChg chg="mod">
          <ac:chgData name="Johan Ericson" userId="580ed793-efe4-44d2-a780-083d618d0398" providerId="ADAL" clId="{6AA0A92E-443B-4D6D-9CBF-64530ABC6630}" dt="2022-04-06T02:01:52.126" v="101" actId="20577"/>
          <ac:spMkLst>
            <pc:docMk/>
            <pc:sldMk cId="131390985" sldId="291"/>
            <ac:spMk id="4" creationId="{750E9532-16D9-45B6-A636-E7D0C52C8047}"/>
          </ac:spMkLst>
        </pc:spChg>
        <pc:spChg chg="mod">
          <ac:chgData name="Johan Ericson" userId="580ed793-efe4-44d2-a780-083d618d0398" providerId="ADAL" clId="{6AA0A92E-443B-4D6D-9CBF-64530ABC6630}" dt="2022-04-06T02:04:04.927" v="267" actId="20577"/>
          <ac:spMkLst>
            <pc:docMk/>
            <pc:sldMk cId="131390985" sldId="291"/>
            <ac:spMk id="7" creationId="{30197EB9-230B-420D-B3F9-3ED883326347}"/>
          </ac:spMkLst>
        </pc:spChg>
      </pc:sldChg>
      <pc:sldChg chg="modSp add mod">
        <pc:chgData name="Johan Ericson" userId="580ed793-efe4-44d2-a780-083d618d0398" providerId="ADAL" clId="{6AA0A92E-443B-4D6D-9CBF-64530ABC6630}" dt="2022-04-06T16:09:18.623" v="1624" actId="20577"/>
        <pc:sldMkLst>
          <pc:docMk/>
          <pc:sldMk cId="3318112858" sldId="292"/>
        </pc:sldMkLst>
        <pc:spChg chg="mod">
          <ac:chgData name="Johan Ericson" userId="580ed793-efe4-44d2-a780-083d618d0398" providerId="ADAL" clId="{6AA0A92E-443B-4D6D-9CBF-64530ABC6630}" dt="2022-04-06T16:09:18.623" v="1624" actId="20577"/>
          <ac:spMkLst>
            <pc:docMk/>
            <pc:sldMk cId="3318112858" sldId="292"/>
            <ac:spMk id="7" creationId="{30197EB9-230B-420D-B3F9-3ED883326347}"/>
          </ac:spMkLst>
        </pc:spChg>
      </pc:sldChg>
      <pc:sldChg chg="modSp add mod">
        <pc:chgData name="Johan Ericson" userId="580ed793-efe4-44d2-a780-083d618d0398" providerId="ADAL" clId="{6AA0A92E-443B-4D6D-9CBF-64530ABC6630}" dt="2022-04-06T02:09:59.715" v="583" actId="20577"/>
        <pc:sldMkLst>
          <pc:docMk/>
          <pc:sldMk cId="1690785371" sldId="293"/>
        </pc:sldMkLst>
        <pc:spChg chg="mod">
          <ac:chgData name="Johan Ericson" userId="580ed793-efe4-44d2-a780-083d618d0398" providerId="ADAL" clId="{6AA0A92E-443B-4D6D-9CBF-64530ABC6630}" dt="2022-04-06T02:09:59.715" v="583" actId="20577"/>
          <ac:spMkLst>
            <pc:docMk/>
            <pc:sldMk cId="1690785371" sldId="293"/>
            <ac:spMk id="7" creationId="{30197EB9-230B-420D-B3F9-3ED883326347}"/>
          </ac:spMkLst>
        </pc:spChg>
      </pc:sldChg>
      <pc:sldChg chg="addSp delSp modSp add del mod">
        <pc:chgData name="Johan Ericson" userId="580ed793-efe4-44d2-a780-083d618d0398" providerId="ADAL" clId="{6AA0A92E-443B-4D6D-9CBF-64530ABC6630}" dt="2022-04-06T14:15:26.985" v="1613" actId="1076"/>
        <pc:sldMkLst>
          <pc:docMk/>
          <pc:sldMk cId="1000034030" sldId="294"/>
        </pc:sldMkLst>
        <pc:spChg chg="mod">
          <ac:chgData name="Johan Ericson" userId="580ed793-efe4-44d2-a780-083d618d0398" providerId="ADAL" clId="{6AA0A92E-443B-4D6D-9CBF-64530ABC6630}" dt="2022-04-06T02:13:48.216" v="594" actId="20577"/>
          <ac:spMkLst>
            <pc:docMk/>
            <pc:sldMk cId="1000034030" sldId="294"/>
            <ac:spMk id="4" creationId="{750E9532-16D9-45B6-A636-E7D0C52C8047}"/>
          </ac:spMkLst>
        </pc:spChg>
        <pc:spChg chg="del mod">
          <ac:chgData name="Johan Ericson" userId="580ed793-efe4-44d2-a780-083d618d0398" providerId="ADAL" clId="{6AA0A92E-443B-4D6D-9CBF-64530ABC6630}" dt="2022-04-06T14:15:04.524" v="1610" actId="478"/>
          <ac:spMkLst>
            <pc:docMk/>
            <pc:sldMk cId="1000034030" sldId="294"/>
            <ac:spMk id="7" creationId="{30197EB9-230B-420D-B3F9-3ED883326347}"/>
          </ac:spMkLst>
        </pc:spChg>
        <pc:picChg chg="add mod">
          <ac:chgData name="Johan Ericson" userId="580ed793-efe4-44d2-a780-083d618d0398" providerId="ADAL" clId="{6AA0A92E-443B-4D6D-9CBF-64530ABC6630}" dt="2022-04-06T14:15:26.985" v="1613" actId="1076"/>
          <ac:picMkLst>
            <pc:docMk/>
            <pc:sldMk cId="1000034030" sldId="294"/>
            <ac:picMk id="1026" creationId="{D77AB33A-51F1-40B4-9647-DF696D5F1B1F}"/>
          </ac:picMkLst>
        </pc:picChg>
      </pc:sldChg>
      <pc:sldChg chg="addSp delSp modSp add mod ord delAnim">
        <pc:chgData name="Johan Ericson" userId="580ed793-efe4-44d2-a780-083d618d0398" providerId="ADAL" clId="{6AA0A92E-443B-4D6D-9CBF-64530ABC6630}" dt="2022-04-06T02:21:33.062" v="890" actId="20577"/>
        <pc:sldMkLst>
          <pc:docMk/>
          <pc:sldMk cId="2152596841" sldId="295"/>
        </pc:sldMkLst>
        <pc:spChg chg="add del mod">
          <ac:chgData name="Johan Ericson" userId="580ed793-efe4-44d2-a780-083d618d0398" providerId="ADAL" clId="{6AA0A92E-443B-4D6D-9CBF-64530ABC6630}" dt="2022-04-06T02:16:11.756" v="614" actId="478"/>
          <ac:spMkLst>
            <pc:docMk/>
            <pc:sldMk cId="2152596841" sldId="295"/>
            <ac:spMk id="3" creationId="{018B0A69-D26F-466E-A63D-730F75299EC8}"/>
          </ac:spMkLst>
        </pc:spChg>
        <pc:spChg chg="del">
          <ac:chgData name="Johan Ericson" userId="580ed793-efe4-44d2-a780-083d618d0398" providerId="ADAL" clId="{6AA0A92E-443B-4D6D-9CBF-64530ABC6630}" dt="2022-04-06T02:16:08.306" v="613" actId="478"/>
          <ac:spMkLst>
            <pc:docMk/>
            <pc:sldMk cId="2152596841" sldId="295"/>
            <ac:spMk id="9" creationId="{F38A936B-E2D2-4B35-8E90-B8C19389E121}"/>
          </ac:spMkLst>
        </pc:spChg>
        <pc:spChg chg="add mod">
          <ac:chgData name="Johan Ericson" userId="580ed793-efe4-44d2-a780-083d618d0398" providerId="ADAL" clId="{6AA0A92E-443B-4D6D-9CBF-64530ABC6630}" dt="2022-04-06T02:21:33.062" v="890" actId="20577"/>
          <ac:spMkLst>
            <pc:docMk/>
            <pc:sldMk cId="2152596841" sldId="295"/>
            <ac:spMk id="12" creationId="{B322F694-E35C-4C4C-8614-800DD3E0F5D9}"/>
          </ac:spMkLst>
        </pc:spChg>
      </pc:sldChg>
      <pc:sldChg chg="modSp add mod">
        <pc:chgData name="Johan Ericson" userId="580ed793-efe4-44d2-a780-083d618d0398" providerId="ADAL" clId="{6AA0A92E-443B-4D6D-9CBF-64530ABC6630}" dt="2022-04-06T02:26:01.040" v="1214" actId="20577"/>
        <pc:sldMkLst>
          <pc:docMk/>
          <pc:sldMk cId="2906284655" sldId="296"/>
        </pc:sldMkLst>
        <pc:spChg chg="mod">
          <ac:chgData name="Johan Ericson" userId="580ed793-efe4-44d2-a780-083d618d0398" providerId="ADAL" clId="{6AA0A92E-443B-4D6D-9CBF-64530ABC6630}" dt="2022-04-06T02:26:01.040" v="1214" actId="20577"/>
          <ac:spMkLst>
            <pc:docMk/>
            <pc:sldMk cId="2906284655" sldId="296"/>
            <ac:spMk id="12" creationId="{B322F694-E35C-4C4C-8614-800DD3E0F5D9}"/>
          </ac:spMkLst>
        </pc:spChg>
      </pc:sldChg>
      <pc:sldChg chg="modSp add mod ord">
        <pc:chgData name="Johan Ericson" userId="580ed793-efe4-44d2-a780-083d618d0398" providerId="ADAL" clId="{6AA0A92E-443B-4D6D-9CBF-64530ABC6630}" dt="2022-04-06T02:26:48.356" v="1232" actId="20577"/>
        <pc:sldMkLst>
          <pc:docMk/>
          <pc:sldMk cId="2501906070" sldId="297"/>
        </pc:sldMkLst>
        <pc:spChg chg="mod">
          <ac:chgData name="Johan Ericson" userId="580ed793-efe4-44d2-a780-083d618d0398" providerId="ADAL" clId="{6AA0A92E-443B-4D6D-9CBF-64530ABC6630}" dt="2022-04-06T02:26:48.356" v="1232" actId="20577"/>
          <ac:spMkLst>
            <pc:docMk/>
            <pc:sldMk cId="2501906070" sldId="297"/>
            <ac:spMk id="4" creationId="{750E9532-16D9-45B6-A636-E7D0C52C8047}"/>
          </ac:spMkLst>
        </pc:spChg>
      </pc:sldChg>
      <pc:sldChg chg="modSp add mod">
        <pc:chgData name="Johan Ericson" userId="580ed793-efe4-44d2-a780-083d618d0398" providerId="ADAL" clId="{6AA0A92E-443B-4D6D-9CBF-64530ABC6630}" dt="2022-04-06T02:29:46.152" v="1299" actId="207"/>
        <pc:sldMkLst>
          <pc:docMk/>
          <pc:sldMk cId="293635127" sldId="298"/>
        </pc:sldMkLst>
        <pc:spChg chg="mod">
          <ac:chgData name="Johan Ericson" userId="580ed793-efe4-44d2-a780-083d618d0398" providerId="ADAL" clId="{6AA0A92E-443B-4D6D-9CBF-64530ABC6630}" dt="2022-04-06T02:29:46.152" v="1299" actId="207"/>
          <ac:spMkLst>
            <pc:docMk/>
            <pc:sldMk cId="293635127" sldId="298"/>
            <ac:spMk id="4" creationId="{750E9532-16D9-45B6-A636-E7D0C52C8047}"/>
          </ac:spMkLst>
        </pc:spChg>
        <pc:picChg chg="mod">
          <ac:chgData name="Johan Ericson" userId="580ed793-efe4-44d2-a780-083d618d0398" providerId="ADAL" clId="{6AA0A92E-443B-4D6D-9CBF-64530ABC6630}" dt="2022-04-06T02:29:06.627" v="1297" actId="1076"/>
          <ac:picMkLst>
            <pc:docMk/>
            <pc:sldMk cId="293635127" sldId="298"/>
            <ac:picMk id="4098" creationId="{A628D809-C830-45BD-B522-9EBC011B1A4D}"/>
          </ac:picMkLst>
        </pc:picChg>
      </pc:sldChg>
      <pc:sldChg chg="addSp delSp modSp add mod">
        <pc:chgData name="Johan Ericson" userId="580ed793-efe4-44d2-a780-083d618d0398" providerId="ADAL" clId="{6AA0A92E-443B-4D6D-9CBF-64530ABC6630}" dt="2022-04-06T16:13:33.548" v="1648" actId="1076"/>
        <pc:sldMkLst>
          <pc:docMk/>
          <pc:sldMk cId="1449891262" sldId="299"/>
        </pc:sldMkLst>
        <pc:spChg chg="mod">
          <ac:chgData name="Johan Ericson" userId="580ed793-efe4-44d2-a780-083d618d0398" providerId="ADAL" clId="{6AA0A92E-443B-4D6D-9CBF-64530ABC6630}" dt="2022-04-06T16:12:45.066" v="1639" actId="20577"/>
          <ac:spMkLst>
            <pc:docMk/>
            <pc:sldMk cId="1449891262" sldId="299"/>
            <ac:spMk id="4" creationId="{750E9532-16D9-45B6-A636-E7D0C52C8047}"/>
          </ac:spMkLst>
        </pc:spChg>
        <pc:spChg chg="del mod">
          <ac:chgData name="Johan Ericson" userId="580ed793-efe4-44d2-a780-083d618d0398" providerId="ADAL" clId="{6AA0A92E-443B-4D6D-9CBF-64530ABC6630}" dt="2022-04-06T16:12:53.388" v="1641" actId="478"/>
          <ac:spMkLst>
            <pc:docMk/>
            <pc:sldMk cId="1449891262" sldId="299"/>
            <ac:spMk id="7" creationId="{763509DD-CB2C-4F0E-AABC-99AFFA08A3DB}"/>
          </ac:spMkLst>
        </pc:spChg>
        <pc:graphicFrameChg chg="add del mod">
          <ac:chgData name="Johan Ericson" userId="580ed793-efe4-44d2-a780-083d618d0398" providerId="ADAL" clId="{6AA0A92E-443B-4D6D-9CBF-64530ABC6630}" dt="2022-04-06T16:13:04.142" v="1643"/>
          <ac:graphicFrameMkLst>
            <pc:docMk/>
            <pc:sldMk cId="1449891262" sldId="299"/>
            <ac:graphicFrameMk id="2" creationId="{CF9E4A42-2327-454A-A28E-04AE6F191607}"/>
          </ac:graphicFrameMkLst>
        </pc:graphicFrameChg>
        <pc:picChg chg="add mod">
          <ac:chgData name="Johan Ericson" userId="580ed793-efe4-44d2-a780-083d618d0398" providerId="ADAL" clId="{6AA0A92E-443B-4D6D-9CBF-64530ABC6630}" dt="2022-04-06T16:13:33.548" v="1648" actId="1076"/>
          <ac:picMkLst>
            <pc:docMk/>
            <pc:sldMk cId="1449891262" sldId="299"/>
            <ac:picMk id="3" creationId="{8A6B7C09-6CFD-4B9E-8400-9692A8211AD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fagerhultgroup-my.sharepoint.com/personal/johan_ericson_fagerhult_se/Documents/Desktop/Sm&#229;lands%20Skidf&#246;rbund/55%20Sm&#229;lands%20Skidf&#246;rbund%20Skidting/Nyckelta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agerhultgroup-my.sharepoint.com/personal/johan_ericson_fagerhult_se/Documents/Desktop/Sm&#229;lands%20Skidf&#246;rbund/55%20Sm&#229;lands%20Skidf&#246;rbund%20Skidting/Nyckelt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fagerhultgroup-my.sharepoint.com/personal/johan_ericson_fagerhult_se/Documents/Desktop/Sm&#229;lands%20Skidf&#246;rbund/55%20Sm&#229;lands%20Skidf&#246;rbund%20Skidting/Nyckelta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fagerhultgroup-my.sharepoint.com/personal/johan_ericson_fagerhult_se/Documents/Desktop/Sm&#229;lands%20Skidf&#246;rbund/55%20Sm&#229;lands%20Skidf&#246;rbund%20Skidting/Nyckelt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fagerhultgroup-my.sharepoint.com/personal/johan_ericson_fagerhult_se/Documents/Desktop/Sm&#229;lands%20Skidf&#246;rbund/55%20Sm&#229;lands%20Skidf&#246;rbund%20Skidting/Nyckelt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fagerhultgroup-my.sharepoint.com/personal/johan_ericson_fagerhult_se/Documents/Desktop/Sm&#229;lands%20Skidf&#246;rbund/55%20Sm&#229;lands%20Skidf&#246;rbund%20Skidting/Nyckelt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/>
              <a:t>Genomförda och inställda tävlingar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Tävlingsstatistik!$A$33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Tävlingsstatistik!$B$32:$E$32</c:f>
              <c:strCache>
                <c:ptCount val="4"/>
                <c:pt idx="0">
                  <c:v>Tävlingar</c:v>
                </c:pt>
                <c:pt idx="1">
                  <c:v>Genomförda</c:v>
                </c:pt>
                <c:pt idx="2">
                  <c:v>Inställda</c:v>
                </c:pt>
                <c:pt idx="3">
                  <c:v>långlopp</c:v>
                </c:pt>
              </c:strCache>
            </c:strRef>
          </c:cat>
          <c:val>
            <c:numRef>
              <c:f>Tävlingsstatistik!$B$33:$E$33</c:f>
              <c:numCache>
                <c:formatCode>General</c:formatCode>
                <c:ptCount val="4"/>
                <c:pt idx="0">
                  <c:v>24</c:v>
                </c:pt>
                <c:pt idx="1">
                  <c:v>21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A-4872-B3C4-463AB27F658C}"/>
            </c:ext>
          </c:extLst>
        </c:ser>
        <c:ser>
          <c:idx val="1"/>
          <c:order val="1"/>
          <c:tx>
            <c:strRef>
              <c:f>Tävlingsstatistik!$A$34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Tävlingsstatistik!$B$32:$E$32</c:f>
              <c:strCache>
                <c:ptCount val="4"/>
                <c:pt idx="0">
                  <c:v>Tävlingar</c:v>
                </c:pt>
                <c:pt idx="1">
                  <c:v>Genomförda</c:v>
                </c:pt>
                <c:pt idx="2">
                  <c:v>Inställda</c:v>
                </c:pt>
                <c:pt idx="3">
                  <c:v>långlopp</c:v>
                </c:pt>
              </c:strCache>
            </c:strRef>
          </c:cat>
          <c:val>
            <c:numRef>
              <c:f>Tävlingsstatistik!$B$34:$E$34</c:f>
              <c:numCache>
                <c:formatCode>General</c:formatCode>
                <c:ptCount val="4"/>
                <c:pt idx="0">
                  <c:v>24</c:v>
                </c:pt>
                <c:pt idx="1">
                  <c:v>10</c:v>
                </c:pt>
                <c:pt idx="2">
                  <c:v>14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A-4872-B3C4-463AB27F658C}"/>
            </c:ext>
          </c:extLst>
        </c:ser>
        <c:ser>
          <c:idx val="2"/>
          <c:order val="2"/>
          <c:tx>
            <c:strRef>
              <c:f>Tävlingsstatistik!$A$35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Tävlingsstatistik!$B$32:$E$32</c:f>
              <c:strCache>
                <c:ptCount val="4"/>
                <c:pt idx="0">
                  <c:v>Tävlingar</c:v>
                </c:pt>
                <c:pt idx="1">
                  <c:v>Genomförda</c:v>
                </c:pt>
                <c:pt idx="2">
                  <c:v>Inställda</c:v>
                </c:pt>
                <c:pt idx="3">
                  <c:v>långlopp</c:v>
                </c:pt>
              </c:strCache>
            </c:strRef>
          </c:cat>
          <c:val>
            <c:numRef>
              <c:f>Tävlingsstatistik!$B$35:$E$35</c:f>
              <c:numCache>
                <c:formatCode>General</c:formatCode>
                <c:ptCount val="4"/>
                <c:pt idx="0">
                  <c:v>24</c:v>
                </c:pt>
                <c:pt idx="1">
                  <c:v>17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8A-4872-B3C4-463AB27F658C}"/>
            </c:ext>
          </c:extLst>
        </c:ser>
        <c:ser>
          <c:idx val="3"/>
          <c:order val="3"/>
          <c:tx>
            <c:strRef>
              <c:f>Tävlingsstatistik!$A$36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Tävlingsstatistik!$B$32:$E$32</c:f>
              <c:strCache>
                <c:ptCount val="4"/>
                <c:pt idx="0">
                  <c:v>Tävlingar</c:v>
                </c:pt>
                <c:pt idx="1">
                  <c:v>Genomförda</c:v>
                </c:pt>
                <c:pt idx="2">
                  <c:v>Inställda</c:v>
                </c:pt>
                <c:pt idx="3">
                  <c:v>långlopp</c:v>
                </c:pt>
              </c:strCache>
            </c:strRef>
          </c:cat>
          <c:val>
            <c:numRef>
              <c:f>Tävlingsstatistik!$B$36:$E$36</c:f>
              <c:numCache>
                <c:formatCode>General</c:formatCode>
                <c:ptCount val="4"/>
                <c:pt idx="0">
                  <c:v>23</c:v>
                </c:pt>
                <c:pt idx="1">
                  <c:v>15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8A-4872-B3C4-463AB27F658C}"/>
            </c:ext>
          </c:extLst>
        </c:ser>
        <c:ser>
          <c:idx val="4"/>
          <c:order val="4"/>
          <c:tx>
            <c:strRef>
              <c:f>Tävlingsstatistik!$A$37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Tävlingsstatistik!$B$32:$E$32</c:f>
              <c:strCache>
                <c:ptCount val="4"/>
                <c:pt idx="0">
                  <c:v>Tävlingar</c:v>
                </c:pt>
                <c:pt idx="1">
                  <c:v>Genomförda</c:v>
                </c:pt>
                <c:pt idx="2">
                  <c:v>Inställda</c:v>
                </c:pt>
                <c:pt idx="3">
                  <c:v>långlopp</c:v>
                </c:pt>
              </c:strCache>
            </c:strRef>
          </c:cat>
          <c:val>
            <c:numRef>
              <c:f>Tävlingsstatistik!$B$37:$E$37</c:f>
              <c:numCache>
                <c:formatCode>General</c:formatCode>
                <c:ptCount val="4"/>
                <c:pt idx="0">
                  <c:v>21</c:v>
                </c:pt>
                <c:pt idx="1">
                  <c:v>11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8A-4872-B3C4-463AB27F658C}"/>
            </c:ext>
          </c:extLst>
        </c:ser>
        <c:ser>
          <c:idx val="5"/>
          <c:order val="5"/>
          <c:tx>
            <c:strRef>
              <c:f>Tävlingsstatistik!$A$38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Tävlingsstatistik!$B$32:$E$32</c:f>
              <c:strCache>
                <c:ptCount val="4"/>
                <c:pt idx="0">
                  <c:v>Tävlingar</c:v>
                </c:pt>
                <c:pt idx="1">
                  <c:v>Genomförda</c:v>
                </c:pt>
                <c:pt idx="2">
                  <c:v>Inställda</c:v>
                </c:pt>
                <c:pt idx="3">
                  <c:v>långlopp</c:v>
                </c:pt>
              </c:strCache>
            </c:strRef>
          </c:cat>
          <c:val>
            <c:numRef>
              <c:f>Tävlingsstatistik!$B$38:$E$38</c:f>
              <c:numCache>
                <c:formatCode>General</c:formatCode>
                <c:ptCount val="4"/>
                <c:pt idx="0">
                  <c:v>21</c:v>
                </c:pt>
                <c:pt idx="1">
                  <c:v>11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98A-4872-B3C4-463AB27F658C}"/>
            </c:ext>
          </c:extLst>
        </c:ser>
        <c:ser>
          <c:idx val="6"/>
          <c:order val="6"/>
          <c:tx>
            <c:strRef>
              <c:f>Tävlingsstatistik!$A$39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Tävlingsstatistik!$B$32:$E$32</c:f>
              <c:strCache>
                <c:ptCount val="4"/>
                <c:pt idx="0">
                  <c:v>Tävlingar</c:v>
                </c:pt>
                <c:pt idx="1">
                  <c:v>Genomförda</c:v>
                </c:pt>
                <c:pt idx="2">
                  <c:v>Inställda</c:v>
                </c:pt>
                <c:pt idx="3">
                  <c:v>långlopp</c:v>
                </c:pt>
              </c:strCache>
            </c:strRef>
          </c:cat>
          <c:val>
            <c:numRef>
              <c:f>Tävlingsstatistik!$B$39:$E$39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8A-4872-B3C4-463AB27F658C}"/>
            </c:ext>
          </c:extLst>
        </c:ser>
        <c:ser>
          <c:idx val="7"/>
          <c:order val="7"/>
          <c:tx>
            <c:strRef>
              <c:f>Tävlingsstatistik!$A$40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Tävlingsstatistik!$B$32:$E$32</c:f>
              <c:strCache>
                <c:ptCount val="4"/>
                <c:pt idx="0">
                  <c:v>Tävlingar</c:v>
                </c:pt>
                <c:pt idx="1">
                  <c:v>Genomförda</c:v>
                </c:pt>
                <c:pt idx="2">
                  <c:v>Inställda</c:v>
                </c:pt>
                <c:pt idx="3">
                  <c:v>långlopp</c:v>
                </c:pt>
              </c:strCache>
            </c:strRef>
          </c:cat>
          <c:val>
            <c:numRef>
              <c:f>Tävlingsstatistik!$B$40:$E$40</c:f>
              <c:numCache>
                <c:formatCode>General</c:formatCode>
                <c:ptCount val="4"/>
                <c:pt idx="0">
                  <c:v>20</c:v>
                </c:pt>
                <c:pt idx="1">
                  <c:v>0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8A-4872-B3C4-463AB27F658C}"/>
            </c:ext>
          </c:extLst>
        </c:ser>
        <c:ser>
          <c:idx val="8"/>
          <c:order val="8"/>
          <c:tx>
            <c:strRef>
              <c:f>Tävlingsstatistik!$A$41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Tävlingsstatistik!$B$32:$E$32</c:f>
              <c:strCache>
                <c:ptCount val="4"/>
                <c:pt idx="0">
                  <c:v>Tävlingar</c:v>
                </c:pt>
                <c:pt idx="1">
                  <c:v>Genomförda</c:v>
                </c:pt>
                <c:pt idx="2">
                  <c:v>Inställda</c:v>
                </c:pt>
                <c:pt idx="3">
                  <c:v>långlopp</c:v>
                </c:pt>
              </c:strCache>
            </c:strRef>
          </c:cat>
          <c:val>
            <c:numRef>
              <c:f>Tävlingsstatistik!$B$41:$E$41</c:f>
              <c:numCache>
                <c:formatCode>General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8A-4872-B3C4-463AB27F6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595296"/>
        <c:axId val="72694984"/>
      </c:barChart>
      <c:catAx>
        <c:axId val="134595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2694984"/>
        <c:crosses val="autoZero"/>
        <c:auto val="1"/>
        <c:lblAlgn val="ctr"/>
        <c:lblOffset val="100"/>
        <c:noMultiLvlLbl val="0"/>
      </c:catAx>
      <c:valAx>
        <c:axId val="726949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4595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Tävlingsstatistik</a:t>
            </a:r>
            <a:r>
              <a:rPr lang="sv-SE" baseline="0"/>
              <a:t> exklusive långlopp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Tävlingsstatistik!$A$17</c:f>
              <c:strCache>
                <c:ptCount val="1"/>
                <c:pt idx="0">
                  <c:v>Antal startande                                     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Tävlingsstatistik!$B$16:$D$16</c:f>
              <c:strCache>
                <c:ptCount val="3"/>
                <c:pt idx="0">
                  <c:v>Knattar</c:v>
                </c:pt>
                <c:pt idx="1">
                  <c:v>Ungdom</c:v>
                </c:pt>
                <c:pt idx="2">
                  <c:v>Juniorer/seniorer</c:v>
                </c:pt>
              </c:strCache>
            </c:strRef>
          </c:cat>
          <c:val>
            <c:numRef>
              <c:f>Tävlingsstatistik!$B$17:$D$17</c:f>
              <c:numCache>
                <c:formatCode>General</c:formatCode>
                <c:ptCount val="3"/>
                <c:pt idx="0">
                  <c:v>61</c:v>
                </c:pt>
                <c:pt idx="1">
                  <c:v>938</c:v>
                </c:pt>
                <c:pt idx="2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7C-4A42-B368-97A61C434154}"/>
            </c:ext>
          </c:extLst>
        </c:ser>
        <c:ser>
          <c:idx val="1"/>
          <c:order val="1"/>
          <c:tx>
            <c:strRef>
              <c:f>Tävlingsstatistik!$A$18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Tävlingsstatistik!$B$16:$D$16</c:f>
              <c:strCache>
                <c:ptCount val="3"/>
                <c:pt idx="0">
                  <c:v>Knattar</c:v>
                </c:pt>
                <c:pt idx="1">
                  <c:v>Ungdom</c:v>
                </c:pt>
                <c:pt idx="2">
                  <c:v>Juniorer/seniorer</c:v>
                </c:pt>
              </c:strCache>
            </c:strRef>
          </c:cat>
          <c:val>
            <c:numRef>
              <c:f>Tävlingsstatistik!$B$18:$D$18</c:f>
              <c:numCache>
                <c:formatCode>General</c:formatCode>
                <c:ptCount val="3"/>
                <c:pt idx="0">
                  <c:v>31</c:v>
                </c:pt>
                <c:pt idx="1">
                  <c:v>437</c:v>
                </c:pt>
                <c:pt idx="2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7C-4A42-B368-97A61C434154}"/>
            </c:ext>
          </c:extLst>
        </c:ser>
        <c:ser>
          <c:idx val="2"/>
          <c:order val="2"/>
          <c:tx>
            <c:strRef>
              <c:f>Tävlingsstatistik!$A$19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Tävlingsstatistik!$B$16:$D$16</c:f>
              <c:strCache>
                <c:ptCount val="3"/>
                <c:pt idx="0">
                  <c:v>Knattar</c:v>
                </c:pt>
                <c:pt idx="1">
                  <c:v>Ungdom</c:v>
                </c:pt>
                <c:pt idx="2">
                  <c:v>Juniorer/seniorer</c:v>
                </c:pt>
              </c:strCache>
            </c:strRef>
          </c:cat>
          <c:val>
            <c:numRef>
              <c:f>Tävlingsstatistik!$B$19:$D$19</c:f>
              <c:numCache>
                <c:formatCode>General</c:formatCode>
                <c:ptCount val="3"/>
                <c:pt idx="0">
                  <c:v>114</c:v>
                </c:pt>
                <c:pt idx="1">
                  <c:v>786</c:v>
                </c:pt>
                <c:pt idx="2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7C-4A42-B368-97A61C434154}"/>
            </c:ext>
          </c:extLst>
        </c:ser>
        <c:ser>
          <c:idx val="3"/>
          <c:order val="3"/>
          <c:tx>
            <c:strRef>
              <c:f>Tävlingsstatistik!$A$20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Tävlingsstatistik!$B$16:$D$16</c:f>
              <c:strCache>
                <c:ptCount val="3"/>
                <c:pt idx="0">
                  <c:v>Knattar</c:v>
                </c:pt>
                <c:pt idx="1">
                  <c:v>Ungdom</c:v>
                </c:pt>
                <c:pt idx="2">
                  <c:v>Juniorer/seniorer</c:v>
                </c:pt>
              </c:strCache>
            </c:strRef>
          </c:cat>
          <c:val>
            <c:numRef>
              <c:f>Tävlingsstatistik!$B$20:$D$20</c:f>
              <c:numCache>
                <c:formatCode>General</c:formatCode>
                <c:ptCount val="3"/>
                <c:pt idx="0">
                  <c:v>53</c:v>
                </c:pt>
                <c:pt idx="1">
                  <c:v>739</c:v>
                </c:pt>
                <c:pt idx="2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7C-4A42-B368-97A61C434154}"/>
            </c:ext>
          </c:extLst>
        </c:ser>
        <c:ser>
          <c:idx val="4"/>
          <c:order val="4"/>
          <c:tx>
            <c:strRef>
              <c:f>Tävlingsstatistik!$A$21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Tävlingsstatistik!$B$16:$D$16</c:f>
              <c:strCache>
                <c:ptCount val="3"/>
                <c:pt idx="0">
                  <c:v>Knattar</c:v>
                </c:pt>
                <c:pt idx="1">
                  <c:v>Ungdom</c:v>
                </c:pt>
                <c:pt idx="2">
                  <c:v>Juniorer/seniorer</c:v>
                </c:pt>
              </c:strCache>
            </c:strRef>
          </c:cat>
          <c:val>
            <c:numRef>
              <c:f>Tävlingsstatistik!$B$21:$D$21</c:f>
              <c:numCache>
                <c:formatCode>General</c:formatCode>
                <c:ptCount val="3"/>
                <c:pt idx="0">
                  <c:v>88</c:v>
                </c:pt>
                <c:pt idx="1">
                  <c:v>525</c:v>
                </c:pt>
                <c:pt idx="2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7C-4A42-B368-97A61C434154}"/>
            </c:ext>
          </c:extLst>
        </c:ser>
        <c:ser>
          <c:idx val="5"/>
          <c:order val="5"/>
          <c:tx>
            <c:strRef>
              <c:f>Tävlingsstatistik!$A$22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Tävlingsstatistik!$B$16:$D$16</c:f>
              <c:strCache>
                <c:ptCount val="3"/>
                <c:pt idx="0">
                  <c:v>Knattar</c:v>
                </c:pt>
                <c:pt idx="1">
                  <c:v>Ungdom</c:v>
                </c:pt>
                <c:pt idx="2">
                  <c:v>Juniorer/seniorer</c:v>
                </c:pt>
              </c:strCache>
            </c:strRef>
          </c:cat>
          <c:val>
            <c:numRef>
              <c:f>Tävlingsstatistik!$B$22:$D$22</c:f>
              <c:numCache>
                <c:formatCode>General</c:formatCode>
                <c:ptCount val="3"/>
                <c:pt idx="0">
                  <c:v>132</c:v>
                </c:pt>
                <c:pt idx="1">
                  <c:v>703</c:v>
                </c:pt>
                <c:pt idx="2">
                  <c:v>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7C-4A42-B368-97A61C434154}"/>
            </c:ext>
          </c:extLst>
        </c:ser>
        <c:ser>
          <c:idx val="6"/>
          <c:order val="6"/>
          <c:tx>
            <c:strRef>
              <c:f>Tävlingsstatistik!$A$23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Tävlingsstatistik!$B$16:$D$16</c:f>
              <c:strCache>
                <c:ptCount val="3"/>
                <c:pt idx="0">
                  <c:v>Knattar</c:v>
                </c:pt>
                <c:pt idx="1">
                  <c:v>Ungdom</c:v>
                </c:pt>
                <c:pt idx="2">
                  <c:v>Juniorer/seniorer</c:v>
                </c:pt>
              </c:strCache>
            </c:strRef>
          </c:cat>
          <c:val>
            <c:numRef>
              <c:f>Tävlingsstatistik!$B$23:$D$23</c:f>
              <c:numCache>
                <c:formatCode>General</c:formatCode>
                <c:ptCount val="3"/>
                <c:pt idx="0">
                  <c:v>73</c:v>
                </c:pt>
                <c:pt idx="1">
                  <c:v>756</c:v>
                </c:pt>
                <c:pt idx="2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7C-4A42-B368-97A61C434154}"/>
            </c:ext>
          </c:extLst>
        </c:ser>
        <c:ser>
          <c:idx val="7"/>
          <c:order val="7"/>
          <c:tx>
            <c:strRef>
              <c:f>Tävlingsstatistik!$A$24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Tävlingsstatistik!$B$16:$D$16</c:f>
              <c:strCache>
                <c:ptCount val="3"/>
                <c:pt idx="0">
                  <c:v>Knattar</c:v>
                </c:pt>
                <c:pt idx="1">
                  <c:v>Ungdom</c:v>
                </c:pt>
                <c:pt idx="2">
                  <c:v>Juniorer/seniorer</c:v>
                </c:pt>
              </c:strCache>
            </c:strRef>
          </c:cat>
          <c:val>
            <c:numRef>
              <c:f>Tävlingsstatistik!$B$24:$D$24</c:f>
              <c:numCache>
                <c:formatCode>General</c:formatCode>
                <c:ptCount val="3"/>
                <c:pt idx="0">
                  <c:v>50</c:v>
                </c:pt>
                <c:pt idx="1">
                  <c:v>364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7C-4A42-B368-97A61C4341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34133712"/>
        <c:axId val="334136848"/>
      </c:barChart>
      <c:catAx>
        <c:axId val="33413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34136848"/>
        <c:crosses val="autoZero"/>
        <c:auto val="1"/>
        <c:lblAlgn val="ctr"/>
        <c:lblOffset val="100"/>
        <c:noMultiLvlLbl val="0"/>
      </c:catAx>
      <c:valAx>
        <c:axId val="33413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3413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/>
              <a:t>Antal startande per tävling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Tävlingsstatistik!$B$51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Tävlingsstatistik!$A$52:$A$54</c:f>
              <c:strCache>
                <c:ptCount val="3"/>
                <c:pt idx="0">
                  <c:v>Knattar</c:v>
                </c:pt>
                <c:pt idx="1">
                  <c:v>Ungdom</c:v>
                </c:pt>
                <c:pt idx="2">
                  <c:v>Juniorer/seniorer</c:v>
                </c:pt>
              </c:strCache>
            </c:strRef>
          </c:cat>
          <c:val>
            <c:numRef>
              <c:f>Tävlingsstatistik!$B$52:$B$54</c:f>
              <c:numCache>
                <c:formatCode>0</c:formatCode>
                <c:ptCount val="3"/>
                <c:pt idx="0">
                  <c:v>3.8125</c:v>
                </c:pt>
                <c:pt idx="1">
                  <c:v>58.625</c:v>
                </c:pt>
                <c:pt idx="2">
                  <c:v>15.75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1A-49F9-BCA9-31DE43DEDC14}"/>
            </c:ext>
          </c:extLst>
        </c:ser>
        <c:ser>
          <c:idx val="1"/>
          <c:order val="1"/>
          <c:tx>
            <c:strRef>
              <c:f>Tävlingsstatistik!$C$51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Tävlingsstatistik!$A$52:$A$54</c:f>
              <c:strCache>
                <c:ptCount val="3"/>
                <c:pt idx="0">
                  <c:v>Knattar</c:v>
                </c:pt>
                <c:pt idx="1">
                  <c:v>Ungdom</c:v>
                </c:pt>
                <c:pt idx="2">
                  <c:v>Juniorer/seniorer</c:v>
                </c:pt>
              </c:strCache>
            </c:strRef>
          </c:cat>
          <c:val>
            <c:numRef>
              <c:f>Tävlingsstatistik!$C$52:$C$54</c:f>
              <c:numCache>
                <c:formatCode>0</c:formatCode>
                <c:ptCount val="3"/>
                <c:pt idx="0">
                  <c:v>4.4285714285714288</c:v>
                </c:pt>
                <c:pt idx="1">
                  <c:v>62.428571428571431</c:v>
                </c:pt>
                <c:pt idx="2">
                  <c:v>25.571428571428573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1A-49F9-BCA9-31DE43DEDC14}"/>
            </c:ext>
          </c:extLst>
        </c:ser>
        <c:ser>
          <c:idx val="2"/>
          <c:order val="2"/>
          <c:tx>
            <c:strRef>
              <c:f>Tävlingsstatistik!$D$51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Tävlingsstatistik!$A$52:$A$54</c:f>
              <c:strCache>
                <c:ptCount val="3"/>
                <c:pt idx="0">
                  <c:v>Knattar</c:v>
                </c:pt>
                <c:pt idx="1">
                  <c:v>Ungdom</c:v>
                </c:pt>
                <c:pt idx="2">
                  <c:v>Juniorer/seniorer</c:v>
                </c:pt>
              </c:strCache>
            </c:strRef>
          </c:cat>
          <c:val>
            <c:numRef>
              <c:f>Tävlingsstatistik!$D$52:$D$54</c:f>
              <c:numCache>
                <c:formatCode>0</c:formatCode>
                <c:ptCount val="3"/>
                <c:pt idx="0">
                  <c:v>8.1428571428571423</c:v>
                </c:pt>
                <c:pt idx="1">
                  <c:v>56.142857142857146</c:v>
                </c:pt>
                <c:pt idx="2">
                  <c:v>26.785714285714285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1A-49F9-BCA9-31DE43DEDC14}"/>
            </c:ext>
          </c:extLst>
        </c:ser>
        <c:ser>
          <c:idx val="3"/>
          <c:order val="3"/>
          <c:tx>
            <c:strRef>
              <c:f>Tävlingsstatistik!$E$51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Tävlingsstatistik!$A$52:$A$54</c:f>
              <c:strCache>
                <c:ptCount val="3"/>
                <c:pt idx="0">
                  <c:v>Knattar</c:v>
                </c:pt>
                <c:pt idx="1">
                  <c:v>Ungdom</c:v>
                </c:pt>
                <c:pt idx="2">
                  <c:v>Juniorer/seniorer</c:v>
                </c:pt>
              </c:strCache>
            </c:strRef>
          </c:cat>
          <c:val>
            <c:numRef>
              <c:f>Tävlingsstatistik!$E$52:$E$54</c:f>
              <c:numCache>
                <c:formatCode>0</c:formatCode>
                <c:ptCount val="3"/>
                <c:pt idx="0">
                  <c:v>4.0769230769230766</c:v>
                </c:pt>
                <c:pt idx="1">
                  <c:v>56.846153846153847</c:v>
                </c:pt>
                <c:pt idx="2">
                  <c:v>19.23076923076923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1A-49F9-BCA9-31DE43DEDC14}"/>
            </c:ext>
          </c:extLst>
        </c:ser>
        <c:ser>
          <c:idx val="4"/>
          <c:order val="4"/>
          <c:tx>
            <c:strRef>
              <c:f>Tävlingsstatistik!$F$51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Tävlingsstatistik!$A$52:$A$54</c:f>
              <c:strCache>
                <c:ptCount val="3"/>
                <c:pt idx="0">
                  <c:v>Knattar</c:v>
                </c:pt>
                <c:pt idx="1">
                  <c:v>Ungdom</c:v>
                </c:pt>
                <c:pt idx="2">
                  <c:v>Juniorer/seniorer</c:v>
                </c:pt>
              </c:strCache>
            </c:strRef>
          </c:cat>
          <c:val>
            <c:numRef>
              <c:f>Tävlingsstatistik!$F$52:$F$54</c:f>
              <c:numCache>
                <c:formatCode>0</c:formatCode>
                <c:ptCount val="3"/>
                <c:pt idx="0">
                  <c:v>11</c:v>
                </c:pt>
                <c:pt idx="1">
                  <c:v>65.625</c:v>
                </c:pt>
                <c:pt idx="2">
                  <c:v>20.125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1A-49F9-BCA9-31DE43DEDC14}"/>
            </c:ext>
          </c:extLst>
        </c:ser>
        <c:ser>
          <c:idx val="5"/>
          <c:order val="5"/>
          <c:tx>
            <c:strRef>
              <c:f>Tävlingsstatistik!$G$51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Tävlingsstatistik!$A$52:$A$54</c:f>
              <c:strCache>
                <c:ptCount val="3"/>
                <c:pt idx="0">
                  <c:v>Knattar</c:v>
                </c:pt>
                <c:pt idx="1">
                  <c:v>Ungdom</c:v>
                </c:pt>
                <c:pt idx="2">
                  <c:v>Juniorer/seniorer</c:v>
                </c:pt>
              </c:strCache>
            </c:strRef>
          </c:cat>
          <c:val>
            <c:numRef>
              <c:f>Tävlingsstatistik!$G$52:$G$54</c:f>
              <c:numCache>
                <c:formatCode>General</c:formatCode>
                <c:ptCount val="3"/>
                <c:pt idx="0">
                  <c:v>12</c:v>
                </c:pt>
                <c:pt idx="1">
                  <c:v>64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1A-49F9-BCA9-31DE43DEDC14}"/>
            </c:ext>
          </c:extLst>
        </c:ser>
        <c:ser>
          <c:idx val="6"/>
          <c:order val="6"/>
          <c:tx>
            <c:strRef>
              <c:f>Tävlingsstatistik!$H$51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Tävlingsstatistik!$A$52:$A$54</c:f>
              <c:strCache>
                <c:ptCount val="3"/>
                <c:pt idx="0">
                  <c:v>Knattar</c:v>
                </c:pt>
                <c:pt idx="1">
                  <c:v>Ungdom</c:v>
                </c:pt>
                <c:pt idx="2">
                  <c:v>Juniorer/seniorer</c:v>
                </c:pt>
              </c:strCache>
            </c:strRef>
          </c:cat>
          <c:val>
            <c:numRef>
              <c:f>Tävlingsstatistik!$H$52:$H$54</c:f>
              <c:numCache>
                <c:formatCode>General</c:formatCode>
                <c:ptCount val="3"/>
                <c:pt idx="0">
                  <c:v>5</c:v>
                </c:pt>
                <c:pt idx="1">
                  <c:v>50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1A-49F9-BCA9-31DE43DEDC14}"/>
            </c:ext>
          </c:extLst>
        </c:ser>
        <c:ser>
          <c:idx val="7"/>
          <c:order val="7"/>
          <c:tx>
            <c:strRef>
              <c:f>Tävlingsstatistik!$I$51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Tävlingsstatistik!$A$52:$A$54</c:f>
              <c:strCache>
                <c:ptCount val="3"/>
                <c:pt idx="0">
                  <c:v>Knattar</c:v>
                </c:pt>
                <c:pt idx="1">
                  <c:v>Ungdom</c:v>
                </c:pt>
                <c:pt idx="2">
                  <c:v>Juniorer/seniorer</c:v>
                </c:pt>
              </c:strCache>
            </c:strRef>
          </c:cat>
          <c:val>
            <c:numRef>
              <c:f>Tävlingsstatistik!$I$52:$I$54</c:f>
              <c:numCache>
                <c:formatCode>General</c:formatCode>
                <c:ptCount val="3"/>
                <c:pt idx="0">
                  <c:v>5</c:v>
                </c:pt>
                <c:pt idx="1">
                  <c:v>36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D1A-49F9-BCA9-31DE43DEDC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4347136"/>
        <c:axId val="334347520"/>
      </c:barChart>
      <c:catAx>
        <c:axId val="33434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4347520"/>
        <c:crosses val="autoZero"/>
        <c:auto val="1"/>
        <c:lblAlgn val="ctr"/>
        <c:lblOffset val="100"/>
        <c:noMultiLvlLbl val="0"/>
      </c:catAx>
      <c:valAx>
        <c:axId val="334347520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3343471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DM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Tävlingsstatistik!$B$66</c:f>
              <c:strCache>
                <c:ptCount val="1"/>
                <c:pt idx="0">
                  <c:v>DM tjej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Tävlingsstatistik!$A$68:$A$73</c:f>
              <c:strCache>
                <c:ptCount val="6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2021/2022</c:v>
                </c:pt>
              </c:strCache>
            </c:strRef>
          </c:cat>
          <c:val>
            <c:numRef>
              <c:f>Tävlingsstatistik!$B$68:$B$73</c:f>
              <c:numCache>
                <c:formatCode>General</c:formatCode>
                <c:ptCount val="6"/>
                <c:pt idx="0">
                  <c:v>40</c:v>
                </c:pt>
                <c:pt idx="1">
                  <c:v>38</c:v>
                </c:pt>
                <c:pt idx="2">
                  <c:v>42</c:v>
                </c:pt>
                <c:pt idx="3">
                  <c:v>28</c:v>
                </c:pt>
                <c:pt idx="4">
                  <c:v>36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F2-455E-A4DC-9253DAD2927E}"/>
            </c:ext>
          </c:extLst>
        </c:ser>
        <c:ser>
          <c:idx val="1"/>
          <c:order val="1"/>
          <c:tx>
            <c:strRef>
              <c:f>Tävlingsstatistik!$C$66</c:f>
              <c:strCache>
                <c:ptCount val="1"/>
                <c:pt idx="0">
                  <c:v>DM kille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Tävlingsstatistik!$A$68:$A$73</c:f>
              <c:strCache>
                <c:ptCount val="6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2021/2022</c:v>
                </c:pt>
              </c:strCache>
            </c:strRef>
          </c:cat>
          <c:val>
            <c:numRef>
              <c:f>Tävlingsstatistik!$C$68:$C$73</c:f>
              <c:numCache>
                <c:formatCode>General</c:formatCode>
                <c:ptCount val="6"/>
                <c:pt idx="0">
                  <c:v>68</c:v>
                </c:pt>
                <c:pt idx="1">
                  <c:v>91</c:v>
                </c:pt>
                <c:pt idx="2">
                  <c:v>72</c:v>
                </c:pt>
                <c:pt idx="3">
                  <c:v>52</c:v>
                </c:pt>
                <c:pt idx="4">
                  <c:v>70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F2-455E-A4DC-9253DAD29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4371440"/>
        <c:axId val="334371824"/>
      </c:barChart>
      <c:catAx>
        <c:axId val="33437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34371824"/>
        <c:crosses val="autoZero"/>
        <c:auto val="1"/>
        <c:lblAlgn val="ctr"/>
        <c:lblOffset val="100"/>
        <c:noMultiLvlLbl val="0"/>
      </c:catAx>
      <c:valAx>
        <c:axId val="33437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3437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Vasaloppsveckan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9.5389747784718995E-2"/>
          <c:y val="0.199350253807107"/>
          <c:w val="0.897645655581503"/>
          <c:h val="0.66228066669331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Tävlingsstatistik!$A$148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Tävlingsstatistik!$B$147:$E$147</c:f>
              <c:strCache>
                <c:ptCount val="4"/>
                <c:pt idx="0">
                  <c:v>Småland</c:v>
                </c:pt>
                <c:pt idx="1">
                  <c:v>Jönköping </c:v>
                </c:pt>
                <c:pt idx="2">
                  <c:v>Kalmar</c:v>
                </c:pt>
                <c:pt idx="3">
                  <c:v>Kronoberg</c:v>
                </c:pt>
              </c:strCache>
            </c:strRef>
          </c:cat>
          <c:val>
            <c:numRef>
              <c:f>Tävlingsstatistik!$B$148:$E$148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E954-4C64-BCAE-3A50A848885C}"/>
            </c:ext>
          </c:extLst>
        </c:ser>
        <c:ser>
          <c:idx val="1"/>
          <c:order val="1"/>
          <c:tx>
            <c:strRef>
              <c:f>Tävlingsstatistik!$A$149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Tävlingsstatistik!$B$147:$E$147</c:f>
              <c:strCache>
                <c:ptCount val="4"/>
                <c:pt idx="0">
                  <c:v>Småland</c:v>
                </c:pt>
                <c:pt idx="1">
                  <c:v>Jönköping </c:v>
                </c:pt>
                <c:pt idx="2">
                  <c:v>Kalmar</c:v>
                </c:pt>
                <c:pt idx="3">
                  <c:v>Kronoberg</c:v>
                </c:pt>
              </c:strCache>
            </c:strRef>
          </c:cat>
          <c:val>
            <c:numRef>
              <c:f>Tävlingsstatistik!$B$149:$E$149</c:f>
              <c:numCache>
                <c:formatCode>General</c:formatCode>
                <c:ptCount val="4"/>
                <c:pt idx="0">
                  <c:v>3246</c:v>
                </c:pt>
                <c:pt idx="1">
                  <c:v>1901</c:v>
                </c:pt>
                <c:pt idx="2">
                  <c:v>687</c:v>
                </c:pt>
                <c:pt idx="3">
                  <c:v>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54-4C64-BCAE-3A50A848885C}"/>
            </c:ext>
          </c:extLst>
        </c:ser>
        <c:ser>
          <c:idx val="2"/>
          <c:order val="2"/>
          <c:tx>
            <c:strRef>
              <c:f>Tävlingsstatistik!$A$150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Tävlingsstatistik!$B$147:$E$147</c:f>
              <c:strCache>
                <c:ptCount val="4"/>
                <c:pt idx="0">
                  <c:v>Småland</c:v>
                </c:pt>
                <c:pt idx="1">
                  <c:v>Jönköping </c:v>
                </c:pt>
                <c:pt idx="2">
                  <c:v>Kalmar</c:v>
                </c:pt>
                <c:pt idx="3">
                  <c:v>Kronoberg</c:v>
                </c:pt>
              </c:strCache>
            </c:strRef>
          </c:cat>
          <c:val>
            <c:numRef>
              <c:f>Tävlingsstatistik!$B$150:$E$150</c:f>
              <c:numCache>
                <c:formatCode>General</c:formatCode>
                <c:ptCount val="4"/>
                <c:pt idx="0">
                  <c:v>3063</c:v>
                </c:pt>
                <c:pt idx="1">
                  <c:v>1809</c:v>
                </c:pt>
                <c:pt idx="2">
                  <c:v>644</c:v>
                </c:pt>
                <c:pt idx="3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54-4C64-BCAE-3A50A848885C}"/>
            </c:ext>
          </c:extLst>
        </c:ser>
        <c:ser>
          <c:idx val="3"/>
          <c:order val="3"/>
          <c:tx>
            <c:strRef>
              <c:f>Tävlingsstatistik!$A$151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Tävlingsstatistik!$B$147:$E$147</c:f>
              <c:strCache>
                <c:ptCount val="4"/>
                <c:pt idx="0">
                  <c:v>Småland</c:v>
                </c:pt>
                <c:pt idx="1">
                  <c:v>Jönköping </c:v>
                </c:pt>
                <c:pt idx="2">
                  <c:v>Kalmar</c:v>
                </c:pt>
                <c:pt idx="3">
                  <c:v>Kronoberg</c:v>
                </c:pt>
              </c:strCache>
            </c:strRef>
          </c:cat>
          <c:val>
            <c:numRef>
              <c:f>Tävlingsstatistik!$B$151:$E$151</c:f>
              <c:numCache>
                <c:formatCode>General</c:formatCode>
                <c:ptCount val="4"/>
                <c:pt idx="0">
                  <c:v>3423</c:v>
                </c:pt>
                <c:pt idx="1">
                  <c:v>2078</c:v>
                </c:pt>
                <c:pt idx="2">
                  <c:v>649</c:v>
                </c:pt>
                <c:pt idx="3">
                  <c:v>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54-4C64-BCAE-3A50A848885C}"/>
            </c:ext>
          </c:extLst>
        </c:ser>
        <c:ser>
          <c:idx val="4"/>
          <c:order val="4"/>
          <c:tx>
            <c:strRef>
              <c:f>Tävlingsstatistik!$A$152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Tävlingsstatistik!$B$147:$E$147</c:f>
              <c:strCache>
                <c:ptCount val="4"/>
                <c:pt idx="0">
                  <c:v>Småland</c:v>
                </c:pt>
                <c:pt idx="1">
                  <c:v>Jönköping </c:v>
                </c:pt>
                <c:pt idx="2">
                  <c:v>Kalmar</c:v>
                </c:pt>
                <c:pt idx="3">
                  <c:v>Kronoberg</c:v>
                </c:pt>
              </c:strCache>
            </c:strRef>
          </c:cat>
          <c:val>
            <c:numRef>
              <c:f>Tävlingsstatistik!$B$152:$E$152</c:f>
              <c:numCache>
                <c:formatCode>General</c:formatCode>
                <c:ptCount val="4"/>
                <c:pt idx="0">
                  <c:v>3282</c:v>
                </c:pt>
                <c:pt idx="1">
                  <c:v>2050</c:v>
                </c:pt>
                <c:pt idx="2">
                  <c:v>618</c:v>
                </c:pt>
                <c:pt idx="3">
                  <c:v>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54-4C64-BCAE-3A50A848885C}"/>
            </c:ext>
          </c:extLst>
        </c:ser>
        <c:ser>
          <c:idx val="5"/>
          <c:order val="5"/>
          <c:tx>
            <c:strRef>
              <c:f>Tävlingsstatistik!$A$153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Tävlingsstatistik!$B$147:$E$147</c:f>
              <c:strCache>
                <c:ptCount val="4"/>
                <c:pt idx="0">
                  <c:v>Småland</c:v>
                </c:pt>
                <c:pt idx="1">
                  <c:v>Jönköping </c:v>
                </c:pt>
                <c:pt idx="2">
                  <c:v>Kalmar</c:v>
                </c:pt>
                <c:pt idx="3">
                  <c:v>Kronoberg</c:v>
                </c:pt>
              </c:strCache>
            </c:strRef>
          </c:cat>
          <c:val>
            <c:numRef>
              <c:f>Tävlingsstatistik!$B$153:$E$153</c:f>
              <c:numCache>
                <c:formatCode>General</c:formatCode>
                <c:ptCount val="4"/>
                <c:pt idx="0">
                  <c:v>3735</c:v>
                </c:pt>
                <c:pt idx="1">
                  <c:v>2339</c:v>
                </c:pt>
                <c:pt idx="2">
                  <c:v>712</c:v>
                </c:pt>
                <c:pt idx="3">
                  <c:v>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54-4C64-BCAE-3A50A848885C}"/>
            </c:ext>
          </c:extLst>
        </c:ser>
        <c:ser>
          <c:idx val="6"/>
          <c:order val="6"/>
          <c:tx>
            <c:strRef>
              <c:f>Tävlingsstatistik!$A$154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Tävlingsstatistik!$B$147:$E$147</c:f>
              <c:strCache>
                <c:ptCount val="4"/>
                <c:pt idx="0">
                  <c:v>Småland</c:v>
                </c:pt>
                <c:pt idx="1">
                  <c:v>Jönköping </c:v>
                </c:pt>
                <c:pt idx="2">
                  <c:v>Kalmar</c:v>
                </c:pt>
                <c:pt idx="3">
                  <c:v>Kronoberg</c:v>
                </c:pt>
              </c:strCache>
            </c:strRef>
          </c:cat>
          <c:val>
            <c:numRef>
              <c:f>Tävlingsstatistik!$B$154:$E$154</c:f>
              <c:numCache>
                <c:formatCode>General</c:formatCode>
                <c:ptCount val="4"/>
                <c:pt idx="0">
                  <c:v>3139</c:v>
                </c:pt>
                <c:pt idx="1">
                  <c:v>1872</c:v>
                </c:pt>
                <c:pt idx="2">
                  <c:v>565</c:v>
                </c:pt>
                <c:pt idx="3">
                  <c:v>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54-4C64-BCAE-3A50A848885C}"/>
            </c:ext>
          </c:extLst>
        </c:ser>
        <c:ser>
          <c:idx val="7"/>
          <c:order val="7"/>
          <c:tx>
            <c:strRef>
              <c:f>Tävlingsstatistik!$A$155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Tävlingsstatistik!$B$147:$E$147</c:f>
              <c:strCache>
                <c:ptCount val="4"/>
                <c:pt idx="0">
                  <c:v>Småland</c:v>
                </c:pt>
                <c:pt idx="1">
                  <c:v>Jönköping </c:v>
                </c:pt>
                <c:pt idx="2">
                  <c:v>Kalmar</c:v>
                </c:pt>
                <c:pt idx="3">
                  <c:v>Kronoberg</c:v>
                </c:pt>
              </c:strCache>
            </c:strRef>
          </c:cat>
          <c:val>
            <c:numRef>
              <c:f>Tävlingsstatistik!$B$155:$E$155</c:f>
              <c:numCache>
                <c:formatCode>General</c:formatCode>
                <c:ptCount val="4"/>
                <c:pt idx="0">
                  <c:v>1055</c:v>
                </c:pt>
                <c:pt idx="1">
                  <c:v>556</c:v>
                </c:pt>
                <c:pt idx="2">
                  <c:v>278</c:v>
                </c:pt>
                <c:pt idx="3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954-4C64-BCAE-3A50A84888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4137632"/>
        <c:axId val="334135280"/>
      </c:barChart>
      <c:catAx>
        <c:axId val="33413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34135280"/>
        <c:crosses val="autoZero"/>
        <c:auto val="1"/>
        <c:lblAlgn val="ctr"/>
        <c:lblOffset val="100"/>
        <c:noMultiLvlLbl val="0"/>
      </c:catAx>
      <c:valAx>
        <c:axId val="33413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3413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Deltagare Pölder Cup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Tävlingsstatistik!$A$68:$A$73</c:f>
              <c:strCache>
                <c:ptCount val="6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2021/2022</c:v>
                </c:pt>
              </c:strCache>
            </c:strRef>
          </c:cat>
          <c:val>
            <c:numRef>
              <c:f>Tävlingsstatistik!$D$68:$D$73</c:f>
              <c:numCache>
                <c:formatCode>General</c:formatCode>
                <c:ptCount val="6"/>
                <c:pt idx="0">
                  <c:v>64</c:v>
                </c:pt>
                <c:pt idx="1">
                  <c:v>78</c:v>
                </c:pt>
                <c:pt idx="2">
                  <c:v>84</c:v>
                </c:pt>
                <c:pt idx="3">
                  <c:v>115</c:v>
                </c:pt>
                <c:pt idx="4">
                  <c:v>73</c:v>
                </c:pt>
                <c:pt idx="5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3F-4847-8CC3-4DC2355F7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694704"/>
        <c:axId val="135473016"/>
      </c:lineChart>
      <c:catAx>
        <c:axId val="33469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5473016"/>
        <c:crosses val="autoZero"/>
        <c:auto val="1"/>
        <c:lblAlgn val="ctr"/>
        <c:lblOffset val="100"/>
        <c:noMultiLvlLbl val="0"/>
      </c:catAx>
      <c:valAx>
        <c:axId val="13547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3469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9CA69-E9B1-4CF0-A1E4-1F9EF0F1F45C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466E-12B4-4880-8410-8D1BCC2B22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19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BCAFC8-786F-4C45-9582-47454EE92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045D18-2AC6-42DB-AD4F-7EA017CD9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6432973-4D34-4A51-93B8-BA3669E1B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EE0C-26BF-4E41-9AFF-16A551981836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7089BB-7E4D-4582-9D96-611AA971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985A59-572A-4703-8B49-AD4FD340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17F3-D11C-417B-A1B2-1B5A4F7756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9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7E5692-FBCC-4A08-A276-9AFEBB621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07F989A-5924-4F28-9C00-43BB72F06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3B5400-258B-467A-9FF1-0AD95F9E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EE0C-26BF-4E41-9AFF-16A551981836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D86A0B-EE79-4999-A12F-83748223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F6EE41-ABEE-4ADA-AB1F-22EA2DEF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17F3-D11C-417B-A1B2-1B5A4F7756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033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4FBE0A0-5396-417C-AB65-0C291A979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77C9445-B3A6-4463-80D6-00828A714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76FEE0-7382-4AAD-A190-9060F387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EE0C-26BF-4E41-9AFF-16A551981836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866E9E-021D-45F6-9436-3FB623B8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F087A1-FAEE-43FC-8CA2-638A1EDC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17F3-D11C-417B-A1B2-1B5A4F7756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074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4251DD-32FC-4926-8B98-4DD08668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DD06E5-567B-42FD-A0BD-8A7EFFC4A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B1F063-EB21-4A69-80DE-4357D617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EE0C-26BF-4E41-9AFF-16A551981836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E55FEC-7F04-49F3-B959-84071E9B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BF7C5-AEFC-4547-AF53-F8900DDA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17F3-D11C-417B-A1B2-1B5A4F7756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279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6055EC-75DF-4941-9DD5-4E0846CD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9146E2-EFC9-4E6A-AF39-4F86C8FED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50F077-2411-4503-A3A8-1B60A3BA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EE0C-26BF-4E41-9AFF-16A551981836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F4B70F-3791-4F91-ADB4-98D7F015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4F76EA-D3B9-42E5-BA17-C929735D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17F3-D11C-417B-A1B2-1B5A4F7756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338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91BA5D-2E51-44EE-B468-20878145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111431-3CBB-459A-995A-39CB9C09D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5C8B112-CB38-4717-8EB9-8CB0031E0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A02E164-5754-4C39-9ED8-8362C323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EE0C-26BF-4E41-9AFF-16A551981836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6140575-AFD7-4093-B3E2-3027979F3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4A9DA64-C9CC-4B45-9214-A8B3C0D8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17F3-D11C-417B-A1B2-1B5A4F7756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016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93DC3A-7A26-43DE-A005-5E7FA14C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73A7F46-789D-4DC0-A672-7633B9A29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5D3F2C6-B655-4B1A-9DE3-397A89F18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0C416F-476B-4A55-8A2D-6B5BA9C52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69417E6-4067-4BD5-B3B6-720CB0D39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6EF8424-9038-4A7E-9617-D0B1FB15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EE0C-26BF-4E41-9AFF-16A551981836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5646347-2415-4E4E-A9DB-4003AB37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9480E69-CE1C-4603-B8E7-1CA217CA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17F3-D11C-417B-A1B2-1B5A4F7756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084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115D97-7530-4677-8704-55F68498A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A1C94AB-7D28-4768-B3A8-867927D4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EE0C-26BF-4E41-9AFF-16A551981836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F8E4C7-DBA4-440E-9D43-E18D46BA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803289-908A-4DC8-BF38-9CF152AD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17F3-D11C-417B-A1B2-1B5A4F7756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282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5D7AE93-C008-4F31-AE94-3C28E287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EE0C-26BF-4E41-9AFF-16A551981836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A98FDA2-656D-4466-9778-DA42278D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F6D6BB5-56EB-4E35-9C0C-A7A96C90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17F3-D11C-417B-A1B2-1B5A4F7756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07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CC51CF-1B0C-44C5-9D9D-7BE6C514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878C51-DC41-43A9-98D2-785228ECF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7530F0-BB4F-418D-839D-8EBCA05A9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141E448-5465-4CBB-87A6-4CB7D33B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EE0C-26BF-4E41-9AFF-16A551981836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3A965-EFF5-4361-9D8E-A4EA0578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CEB38FD-82ED-419C-A47B-B1C20B6A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17F3-D11C-417B-A1B2-1B5A4F7756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032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858C09-7FEB-4B4C-8A82-A671851F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1E5298C-C309-4461-9A50-F1405EE20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04A66A-0B64-46F2-AAB0-C8B4345AF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91BD74-E60F-4AE5-A515-0BF2BD41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EE0C-26BF-4E41-9AFF-16A551981836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432F8D3-8295-445F-8948-2CC36C12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E93839-C617-4F8A-BAF9-18BAADB5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17F3-D11C-417B-A1B2-1B5A4F7756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743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31D0A3C-75CC-43AF-A24E-1C3F7195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7C246AB-E920-44E9-86D6-0A3375E14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A34124D-5E71-4C34-99AB-37CA53AFA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5EE0C-26BF-4E41-9AFF-16A551981836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1EB432D-220E-48B1-B434-4A6A73F63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B23928-AD24-4333-A408-7112B99F5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517F3-D11C-417B-A1B2-1B5A4F7756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054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3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n vara en bild av skidbacke, snö och natur">
            <a:extLst>
              <a:ext uri="{FF2B5EF4-FFF2-40B4-BE49-F238E27FC236}">
                <a16:creationId xmlns:a16="http://schemas.microsoft.com/office/drawing/2014/main" id="{8E80630A-C2D9-4F6B-BEC7-FC885520C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4" r="13818"/>
          <a:stretch/>
        </p:blipFill>
        <p:spPr bwMode="auto">
          <a:xfrm>
            <a:off x="2360645" y="0"/>
            <a:ext cx="9831355" cy="6858000"/>
          </a:xfrm>
          <a:prstGeom prst="rect">
            <a:avLst/>
          </a:prstGeom>
        </p:spPr>
      </p:pic>
      <p:sp>
        <p:nvSpPr>
          <p:cNvPr id="2053" name="Rectangle 13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F38A936B-E2D2-4B35-8E90-B8C19389E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sv-SE" sz="4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Smålands Skidförbund</a:t>
            </a:r>
            <a:br>
              <a:rPr lang="sv-SE" sz="4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sv-SE" sz="4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Skidting 2022</a:t>
            </a:r>
          </a:p>
        </p:txBody>
      </p:sp>
      <p:sp>
        <p:nvSpPr>
          <p:cNvPr id="2054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5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1C745A4-B41C-417B-87DA-472ECEF93FD9}"/>
              </a:ext>
            </a:extLst>
          </p:cNvPr>
          <p:cNvSpPr/>
          <p:nvPr/>
        </p:nvSpPr>
        <p:spPr>
          <a:xfrm>
            <a:off x="338667" y="451556"/>
            <a:ext cx="1027289" cy="45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Platshållare för innehåll 3" descr="Smsf_liten.bmp">
            <a:extLst>
              <a:ext uri="{FF2B5EF4-FFF2-40B4-BE49-F238E27FC236}">
                <a16:creationId xmlns:a16="http://schemas.microsoft.com/office/drawing/2014/main" id="{4883E346-B627-44DE-B8F3-22931FBA2C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39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448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Tävlingsstatistik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FA63014-B2C6-48D1-B7C6-0C8C19E6DEAF}"/>
              </a:ext>
            </a:extLst>
          </p:cNvPr>
          <p:cNvSpPr txBox="1"/>
          <p:nvPr/>
        </p:nvSpPr>
        <p:spPr>
          <a:xfrm>
            <a:off x="1860832" y="1789594"/>
            <a:ext cx="83905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Zontävlingar genomförda/inställda</a:t>
            </a:r>
          </a:p>
          <a:p>
            <a:endParaRPr lang="sv-SE" dirty="0"/>
          </a:p>
          <a:p>
            <a:endParaRPr lang="sv-SE" dirty="0"/>
          </a:p>
          <a:p>
            <a:r>
              <a:rPr lang="sv-SE" sz="1400" dirty="0"/>
              <a:t>Höglandszonen		</a:t>
            </a:r>
            <a:r>
              <a:rPr lang="sv-SE" sz="1400" dirty="0" err="1"/>
              <a:t>Östbo</a:t>
            </a:r>
            <a:r>
              <a:rPr lang="sv-SE" sz="1400" dirty="0"/>
              <a:t>- </a:t>
            </a:r>
            <a:r>
              <a:rPr lang="sv-SE" sz="1400" dirty="0" err="1"/>
              <a:t>Västbozonen</a:t>
            </a:r>
            <a:r>
              <a:rPr lang="sv-SE" sz="1400" dirty="0"/>
              <a:t>	Vätterbygdens zon	Kalmarzonen</a:t>
            </a:r>
          </a:p>
          <a:p>
            <a:r>
              <a:rPr lang="sv-SE" sz="1400" dirty="0"/>
              <a:t>2017	5/0	2017	1/2	2017	5/0	2017	4/2</a:t>
            </a:r>
          </a:p>
          <a:p>
            <a:r>
              <a:rPr lang="sv-SE" sz="1400" dirty="0"/>
              <a:t>2018	5/0	2018	0/0	2018	4/0	2018	6/0</a:t>
            </a:r>
          </a:p>
          <a:p>
            <a:r>
              <a:rPr lang="sv-SE" sz="1400" dirty="0"/>
              <a:t>2019	6/0	2019	0/0	2019	4/0	2019	6/0</a:t>
            </a:r>
          </a:p>
          <a:p>
            <a:r>
              <a:rPr lang="sv-SE" sz="1400" dirty="0"/>
              <a:t>2022	6/0	2022	0/0	2022	3/0	2022	5/0</a:t>
            </a:r>
          </a:p>
          <a:p>
            <a:endParaRPr lang="sv-SE" sz="1400" dirty="0"/>
          </a:p>
          <a:p>
            <a:endParaRPr lang="sv-SE" sz="1400" dirty="0"/>
          </a:p>
          <a:p>
            <a:endParaRPr lang="sv-SE" sz="1400" dirty="0"/>
          </a:p>
          <a:p>
            <a:r>
              <a:rPr lang="sv-SE" sz="2000" b="1" dirty="0"/>
              <a:t>Zontävlingar killar/tjejer</a:t>
            </a:r>
          </a:p>
          <a:p>
            <a:endParaRPr lang="sv-SE" sz="1400" dirty="0"/>
          </a:p>
          <a:p>
            <a:r>
              <a:rPr lang="sv-SE" sz="1400" dirty="0"/>
              <a:t>Höglandszonen		</a:t>
            </a:r>
            <a:r>
              <a:rPr lang="sv-SE" sz="1400" dirty="0" err="1"/>
              <a:t>Östbo</a:t>
            </a:r>
            <a:r>
              <a:rPr lang="sv-SE" sz="1400" dirty="0"/>
              <a:t>- </a:t>
            </a:r>
            <a:r>
              <a:rPr lang="sv-SE" sz="1400" dirty="0" err="1"/>
              <a:t>Västbozonen</a:t>
            </a:r>
            <a:r>
              <a:rPr lang="sv-SE" sz="1400" dirty="0"/>
              <a:t>	Vätterbygdens zon	Kalmarzonen</a:t>
            </a:r>
          </a:p>
          <a:p>
            <a:r>
              <a:rPr lang="sv-SE" sz="1400" dirty="0"/>
              <a:t>2017	124/140	2017	12/10	2017	168/78	2017	36/54</a:t>
            </a:r>
          </a:p>
          <a:p>
            <a:r>
              <a:rPr lang="sv-SE" sz="1400" dirty="0"/>
              <a:t>2018	139/145	2018	0/0	2018	132/72	2018	45/51</a:t>
            </a:r>
          </a:p>
          <a:p>
            <a:r>
              <a:rPr lang="sv-SE" sz="1400" dirty="0"/>
              <a:t>2019	208/220	2019	0/0	2019	84/59	2019	73/72</a:t>
            </a:r>
          </a:p>
          <a:p>
            <a:r>
              <a:rPr lang="sv-SE" sz="1400" dirty="0"/>
              <a:t>2022	210/223	2022	0/0	2022	98/69	2022	82/90</a:t>
            </a:r>
          </a:p>
        </p:txBody>
      </p:sp>
    </p:spTree>
    <p:extLst>
      <p:ext uri="{BB962C8B-B14F-4D97-AF65-F5344CB8AC3E}">
        <p14:creationId xmlns:p14="http://schemas.microsoft.com/office/powerpoint/2010/main" val="43201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448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Tävlingsstatistik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63509DD-CB2C-4F0E-AABC-99AFFA08A3DB}"/>
              </a:ext>
            </a:extLst>
          </p:cNvPr>
          <p:cNvSpPr txBox="1"/>
          <p:nvPr/>
        </p:nvSpPr>
        <p:spPr>
          <a:xfrm>
            <a:off x="3145872" y="2489932"/>
            <a:ext cx="64091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Utmaningar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Höglandszonen 72 startande per tävling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Distriktstävlingar 36 startande per tävling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Hur får vi fler att åka distriktstävlingar?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Hur får vi liv i junior/seniorverksamheten på distriktsnivå?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Hur står det till med skidintresset i Småland?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8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448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Pölder Cup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63509DD-CB2C-4F0E-AABC-99AFFA08A3DB}"/>
              </a:ext>
            </a:extLst>
          </p:cNvPr>
          <p:cNvSpPr txBox="1"/>
          <p:nvPr/>
        </p:nvSpPr>
        <p:spPr>
          <a:xfrm>
            <a:off x="3145872" y="2489932"/>
            <a:ext cx="6409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5 av 8 deltävlingar genomfördes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Finalen i Nässjö ställdes 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Information om prisutdelning kommer inom kort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7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448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Pölder Cup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92896"/>
              </p:ext>
            </p:extLst>
          </p:nvPr>
        </p:nvGraphicFramePr>
        <p:xfrm>
          <a:off x="1535185" y="1375795"/>
          <a:ext cx="10656815" cy="548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396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448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Pölder Cup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63509DD-CB2C-4F0E-AABC-99AFFA08A3DB}"/>
              </a:ext>
            </a:extLst>
          </p:cNvPr>
          <p:cNvSpPr txBox="1"/>
          <p:nvPr/>
        </p:nvSpPr>
        <p:spPr>
          <a:xfrm>
            <a:off x="3145871" y="2489932"/>
            <a:ext cx="730681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Segrare Pölder Cup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D13-14 Signe Fransson SOK Aneby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H13-14 Noah Grahn Landsbro IF 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D15-16 Maja Lax IF Hallby SOK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H15-16 Melker Svensson Landsbro IF SK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2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448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Pölder Cup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63509DD-CB2C-4F0E-AABC-99AFFA08A3DB}"/>
              </a:ext>
            </a:extLst>
          </p:cNvPr>
          <p:cNvSpPr txBox="1"/>
          <p:nvPr/>
        </p:nvSpPr>
        <p:spPr>
          <a:xfrm>
            <a:off x="3154260" y="2028538"/>
            <a:ext cx="73068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Inför nästa säsong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8 lopp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2 lopp under hösten på rullskidor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6 lopp på vintern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Se över hur vi säkrar finalen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Se över ceremonier efter lopp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Se till att åkare som bär ledarväst fotas efter lopp med väst på i samband med prisutdelning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Bilder läggs ut hos Smålands Skidförbund efter varje deltävling</a:t>
            </a:r>
          </a:p>
        </p:txBody>
      </p:sp>
    </p:spTree>
    <p:extLst>
      <p:ext uri="{BB962C8B-B14F-4D97-AF65-F5344CB8AC3E}">
        <p14:creationId xmlns:p14="http://schemas.microsoft.com/office/powerpoint/2010/main" val="4072065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448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Långlopp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63509DD-CB2C-4F0E-AABC-99AFFA08A3DB}"/>
              </a:ext>
            </a:extLst>
          </p:cNvPr>
          <p:cNvSpPr txBox="1"/>
          <p:nvPr/>
        </p:nvSpPr>
        <p:spPr>
          <a:xfrm>
            <a:off x="3154260" y="2028538"/>
            <a:ext cx="73068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Minskat antal arrangörer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4 arrangörer kvar 3 lopp genomförda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Storebroloppet</a:t>
            </a: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(Inställt)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Lövhultsloppet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Nybroloppet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Landsbro </a:t>
            </a:r>
            <a:r>
              <a:rPr lang="sv-SE" sz="24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Ski</a:t>
            </a: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Marathon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2 lopp har försvunnit de senaste åren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Huskvarna </a:t>
            </a:r>
            <a:r>
              <a:rPr lang="sv-SE" sz="24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Ski</a:t>
            </a: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Marathon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Rallarloppet</a:t>
            </a:r>
          </a:p>
        </p:txBody>
      </p:sp>
    </p:spTree>
    <p:extLst>
      <p:ext uri="{BB962C8B-B14F-4D97-AF65-F5344CB8AC3E}">
        <p14:creationId xmlns:p14="http://schemas.microsoft.com/office/powerpoint/2010/main" val="2373489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448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Långlopp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63509DD-CB2C-4F0E-AABC-99AFFA08A3DB}"/>
              </a:ext>
            </a:extLst>
          </p:cNvPr>
          <p:cNvSpPr txBox="1"/>
          <p:nvPr/>
        </p:nvSpPr>
        <p:spPr>
          <a:xfrm>
            <a:off x="3154260" y="2028538"/>
            <a:ext cx="730681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Påverkar det här deltagarantalet i Vasaloppsveckan?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Påverkar minskningen av långlopp det allmänna skidintresset i Småland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48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448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Långlopp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63509DD-CB2C-4F0E-AABC-99AFFA08A3DB}"/>
              </a:ext>
            </a:extLst>
          </p:cNvPr>
          <p:cNvSpPr txBox="1"/>
          <p:nvPr/>
        </p:nvSpPr>
        <p:spPr>
          <a:xfrm>
            <a:off x="3154260" y="2028538"/>
            <a:ext cx="7306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Vad beror minskningen på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Har vi för få anläggningar av god kvalité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Hur påverkar det skidintresset i området skidor hela livet</a:t>
            </a:r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30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448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Tillverkad snö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6B7C09-6CFD-4B9E-8400-9692A8211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569" y="1268571"/>
            <a:ext cx="6780490" cy="545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9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Kan vara en närbild av natur">
            <a:extLst>
              <a:ext uri="{FF2B5EF4-FFF2-40B4-BE49-F238E27FC236}">
                <a16:creationId xmlns:a16="http://schemas.microsoft.com/office/drawing/2014/main" id="{A628D809-C830-45BD-B522-9EBC011B1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ubrik 8">
            <a:extLst>
              <a:ext uri="{FF2B5EF4-FFF2-40B4-BE49-F238E27FC236}">
                <a16:creationId xmlns:a16="http://schemas.microsoft.com/office/drawing/2014/main" id="{6D60DE0E-753F-4FB8-8CB1-B4265D8F6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sv-SE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Efter två år där vi har varit tvungna att ställa in vårens ting är det med glädje som vi återigen hälsar alla VÄLKOMNA hit!</a:t>
            </a:r>
          </a:p>
        </p:txBody>
      </p:sp>
    </p:spTree>
    <p:extLst>
      <p:ext uri="{BB962C8B-B14F-4D97-AF65-F5344CB8AC3E}">
        <p14:creationId xmlns:p14="http://schemas.microsoft.com/office/powerpoint/2010/main" val="24038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448802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Folksamfinalen</a:t>
            </a:r>
          </a:p>
          <a:p>
            <a:endParaRPr lang="sv-SE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v-SE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Småland blev 2:a i Folksamfinalen i Järpen. GRATTIS!!</a:t>
            </a:r>
          </a:p>
          <a:p>
            <a:endParaRPr lang="sv-SE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Alva Haraldsson IF Hallby SOK</a:t>
            </a: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Märta Wernersson IF Hallby SOK</a:t>
            </a: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Matilda Grahn IF Hallby SOK</a:t>
            </a: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Elin Lundell IF Hallby SOK</a:t>
            </a: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Maja Lax IF Hallby SOK</a:t>
            </a: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Tuva Karlén IF Hallby SOK</a:t>
            </a: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Felix Frykfeldt IKHP</a:t>
            </a: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Vilhelm </a:t>
            </a:r>
            <a:r>
              <a:rPr lang="sv-SE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Lernevik</a:t>
            </a: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IKHP</a:t>
            </a: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Joel Hoflund Martinsson IKHP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7AB5049-B26A-4AD5-9837-A6B1FEF94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06892" y="1319169"/>
            <a:ext cx="7385108" cy="553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35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276186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Rullskidor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Värnamorullen Smålands största återkommande evenemang inom Längdskidor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sv-SE" sz="2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Kan vara en bild av en eller flera personer, personer som står och utomhus">
            <a:extLst>
              <a:ext uri="{FF2B5EF4-FFF2-40B4-BE49-F238E27FC236}">
                <a16:creationId xmlns:a16="http://schemas.microsoft.com/office/drawing/2014/main" id="{14E69FFD-12C8-4F41-A1F4-8D5F3F58C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r="7730"/>
          <a:stretch/>
        </p:blipFill>
        <p:spPr bwMode="auto">
          <a:xfrm>
            <a:off x="3293707" y="933864"/>
            <a:ext cx="8898294" cy="59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90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276186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Rullskidor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Verksamhet som växer.</a:t>
            </a: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375 startande junior/senior på </a:t>
            </a: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3 lopp.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sv-SE" sz="2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Kan vara en bild av en eller flera personer, personer som står och utomhus">
            <a:extLst>
              <a:ext uri="{FF2B5EF4-FFF2-40B4-BE49-F238E27FC236}">
                <a16:creationId xmlns:a16="http://schemas.microsoft.com/office/drawing/2014/main" id="{14E69FFD-12C8-4F41-A1F4-8D5F3F58C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r="7730"/>
          <a:stretch/>
        </p:blipFill>
        <p:spPr bwMode="auto">
          <a:xfrm>
            <a:off x="3293707" y="933864"/>
            <a:ext cx="8898294" cy="59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31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27618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Rullskidor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Småland arrangerar GM i rullskidor iår.</a:t>
            </a:r>
          </a:p>
          <a:p>
            <a:endParaRPr lang="sv-SE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Målsättning att göra det till en attraktiv ungdomstävling</a:t>
            </a:r>
          </a:p>
        </p:txBody>
      </p:sp>
      <p:pic>
        <p:nvPicPr>
          <p:cNvPr id="5122" name="Picture 2" descr="Kan vara en bild av en eller flera personer, personer som står och utomhus">
            <a:extLst>
              <a:ext uri="{FF2B5EF4-FFF2-40B4-BE49-F238E27FC236}">
                <a16:creationId xmlns:a16="http://schemas.microsoft.com/office/drawing/2014/main" id="{14E69FFD-12C8-4F41-A1F4-8D5F3F58C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r="7730"/>
          <a:stretch/>
        </p:blipFill>
        <p:spPr bwMode="auto">
          <a:xfrm>
            <a:off x="3293707" y="933864"/>
            <a:ext cx="8898294" cy="59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815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27618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Rullskidor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Tanken att köra det som start på ungdomslägret </a:t>
            </a: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1 Oktober</a:t>
            </a:r>
          </a:p>
          <a:p>
            <a:endParaRPr lang="sv-SE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Önskemål att kunna hålla loppet på </a:t>
            </a:r>
            <a:r>
              <a:rPr lang="sv-SE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rullskidsbana</a:t>
            </a: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för att kunna göra bra ungdomslopp</a:t>
            </a:r>
          </a:p>
        </p:txBody>
      </p:sp>
      <p:pic>
        <p:nvPicPr>
          <p:cNvPr id="5122" name="Picture 2" descr="Kan vara en bild av en eller flera personer, personer som står och utomhus">
            <a:extLst>
              <a:ext uri="{FF2B5EF4-FFF2-40B4-BE49-F238E27FC236}">
                <a16:creationId xmlns:a16="http://schemas.microsoft.com/office/drawing/2014/main" id="{14E69FFD-12C8-4F41-A1F4-8D5F3F58C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r="7730"/>
          <a:stretch/>
        </p:blipFill>
        <p:spPr bwMode="auto">
          <a:xfrm>
            <a:off x="3293707" y="933864"/>
            <a:ext cx="8898294" cy="59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92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27618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Rullskidor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Hoppas på stor uppslutning på </a:t>
            </a:r>
            <a:r>
              <a:rPr lang="sv-SE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Rullskids</a:t>
            </a:r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GM så vi kan visa att man kan göra bra ungdomslopp på rullskidor</a:t>
            </a:r>
          </a:p>
          <a:p>
            <a:endParaRPr lang="sv-SE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Kan vara en bild av en eller flera personer, personer som står och utomhus">
            <a:extLst>
              <a:ext uri="{FF2B5EF4-FFF2-40B4-BE49-F238E27FC236}">
                <a16:creationId xmlns:a16="http://schemas.microsoft.com/office/drawing/2014/main" id="{14E69FFD-12C8-4F41-A1F4-8D5F3F58C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r="7730"/>
          <a:stretch/>
        </p:blipFill>
        <p:spPr bwMode="auto">
          <a:xfrm>
            <a:off x="3293707" y="933864"/>
            <a:ext cx="8898294" cy="59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45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524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Lägerverksamheten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0197EB9-230B-420D-B3F9-3ED883326347}"/>
              </a:ext>
            </a:extLst>
          </p:cNvPr>
          <p:cNvSpPr txBox="1"/>
          <p:nvPr/>
        </p:nvSpPr>
        <p:spPr>
          <a:xfrm>
            <a:off x="3145871" y="2489932"/>
            <a:ext cx="73068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Genomförda läger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Vidablick</a:t>
            </a: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Bankeryd (med alpina)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Hallby (distrikten i Götaland inbjudna)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Landsbro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Idre</a:t>
            </a:r>
          </a:p>
        </p:txBody>
      </p:sp>
    </p:spTree>
    <p:extLst>
      <p:ext uri="{BB962C8B-B14F-4D97-AF65-F5344CB8AC3E}">
        <p14:creationId xmlns:p14="http://schemas.microsoft.com/office/powerpoint/2010/main" val="3266595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524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Lägerverksamheten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0197EB9-230B-420D-B3F9-3ED883326347}"/>
              </a:ext>
            </a:extLst>
          </p:cNvPr>
          <p:cNvSpPr txBox="1"/>
          <p:nvPr/>
        </p:nvSpPr>
        <p:spPr>
          <a:xfrm>
            <a:off x="3145871" y="2489932"/>
            <a:ext cx="73068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Läger 2022 Folksam/VW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Gemensamt med alpint – september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Aneby – 1-2/10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Eksjö – 29-30/10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Idre – nov./dec.</a:t>
            </a:r>
          </a:p>
        </p:txBody>
      </p:sp>
    </p:spTree>
    <p:extLst>
      <p:ext uri="{BB962C8B-B14F-4D97-AF65-F5344CB8AC3E}">
        <p14:creationId xmlns:p14="http://schemas.microsoft.com/office/powerpoint/2010/main" val="2032785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524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Lägerverksamheten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0197EB9-230B-420D-B3F9-3ED883326347}"/>
              </a:ext>
            </a:extLst>
          </p:cNvPr>
          <p:cNvSpPr txBox="1"/>
          <p:nvPr/>
        </p:nvSpPr>
        <p:spPr>
          <a:xfrm>
            <a:off x="3145871" y="2489932"/>
            <a:ext cx="7306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Läger 2022 Junior/Senior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Kommer senare då de knappt slutat säsongen ännu.</a:t>
            </a:r>
          </a:p>
        </p:txBody>
      </p:sp>
    </p:spTree>
    <p:extLst>
      <p:ext uri="{BB962C8B-B14F-4D97-AF65-F5344CB8AC3E}">
        <p14:creationId xmlns:p14="http://schemas.microsoft.com/office/powerpoint/2010/main" val="3411011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524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Motioner till tinget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0197EB9-230B-420D-B3F9-3ED883326347}"/>
              </a:ext>
            </a:extLst>
          </p:cNvPr>
          <p:cNvSpPr txBox="1"/>
          <p:nvPr/>
        </p:nvSpPr>
        <p:spPr>
          <a:xfrm>
            <a:off x="3145871" y="2489932"/>
            <a:ext cx="73068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Motion 1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Att vi kan meddela på Götalandstinget den 7 Maj att Småland kommer arrangera GM i Rullskidor 1 Oktober och att LK utser arrangör</a:t>
            </a:r>
          </a:p>
          <a:p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					LK Småland</a:t>
            </a:r>
          </a:p>
        </p:txBody>
      </p:sp>
    </p:spTree>
    <p:extLst>
      <p:ext uri="{BB962C8B-B14F-4D97-AF65-F5344CB8AC3E}">
        <p14:creationId xmlns:p14="http://schemas.microsoft.com/office/powerpoint/2010/main" val="13139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Kan vara en närbild av natur">
            <a:extLst>
              <a:ext uri="{FF2B5EF4-FFF2-40B4-BE49-F238E27FC236}">
                <a16:creationId xmlns:a16="http://schemas.microsoft.com/office/drawing/2014/main" id="{A628D809-C830-45BD-B522-9EBC011B1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9" y="718457"/>
            <a:ext cx="40121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Agenda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Tävlingsstatistik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Pölder cup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Långloppsserien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Folksamfinalen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Rullskidor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Lägerverksamheten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Motioner till tinget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Utbildning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Tävlingsprogrammet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Övrigt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8726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524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Motioner till tinget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0197EB9-230B-420D-B3F9-3ED883326347}"/>
              </a:ext>
            </a:extLst>
          </p:cNvPr>
          <p:cNvSpPr txBox="1"/>
          <p:nvPr/>
        </p:nvSpPr>
        <p:spPr>
          <a:xfrm>
            <a:off x="3145871" y="2489932"/>
            <a:ext cx="73068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Motion 2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Att vi föreslår Götalandstinget att vinterns GM ska avgöras helgen 21-22 Januari</a:t>
            </a:r>
          </a:p>
          <a:p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					LK Småland</a:t>
            </a:r>
          </a:p>
        </p:txBody>
      </p:sp>
    </p:spTree>
    <p:extLst>
      <p:ext uri="{BB962C8B-B14F-4D97-AF65-F5344CB8AC3E}">
        <p14:creationId xmlns:p14="http://schemas.microsoft.com/office/powerpoint/2010/main" val="3318112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524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Motioner till tinget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0197EB9-230B-420D-B3F9-3ED883326347}"/>
              </a:ext>
            </a:extLst>
          </p:cNvPr>
          <p:cNvSpPr txBox="1"/>
          <p:nvPr/>
        </p:nvSpPr>
        <p:spPr>
          <a:xfrm>
            <a:off x="3145871" y="2489932"/>
            <a:ext cx="73068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Motion 3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Att vi föreslår Götalandstinget en ändring i PM:et. Att ta bort separata klasser för H17-20 och H21 i Teamsprint. </a:t>
            </a:r>
          </a:p>
          <a:p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Anledning att för få lag med för att kunna dela ut medaljer. Beslutet kan ändras då det återigen finns tillräckligt med lag för att dela ut medaljer.</a:t>
            </a:r>
          </a:p>
          <a:p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					LK Småland</a:t>
            </a:r>
          </a:p>
        </p:txBody>
      </p:sp>
    </p:spTree>
    <p:extLst>
      <p:ext uri="{BB962C8B-B14F-4D97-AF65-F5344CB8AC3E}">
        <p14:creationId xmlns:p14="http://schemas.microsoft.com/office/powerpoint/2010/main" val="1690785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524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Utbildning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7AB33A-51F1-40B4-9647-DF696D5F1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180605"/>
            <a:ext cx="5793533" cy="526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034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3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n vara en bild av skidbacke, snö och natur">
            <a:extLst>
              <a:ext uri="{FF2B5EF4-FFF2-40B4-BE49-F238E27FC236}">
                <a16:creationId xmlns:a16="http://schemas.microsoft.com/office/drawing/2014/main" id="{8E80630A-C2D9-4F6B-BEC7-FC885520C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4" r="13818"/>
          <a:stretch/>
        </p:blipFill>
        <p:spPr bwMode="auto">
          <a:xfrm>
            <a:off x="2360645" y="0"/>
            <a:ext cx="9831355" cy="6858000"/>
          </a:xfrm>
          <a:prstGeom prst="rect">
            <a:avLst/>
          </a:prstGeom>
        </p:spPr>
      </p:pic>
      <p:sp>
        <p:nvSpPr>
          <p:cNvPr id="2053" name="Rectangle 13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4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5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1C745A4-B41C-417B-87DA-472ECEF93FD9}"/>
              </a:ext>
            </a:extLst>
          </p:cNvPr>
          <p:cNvSpPr/>
          <p:nvPr/>
        </p:nvSpPr>
        <p:spPr>
          <a:xfrm>
            <a:off x="338667" y="451556"/>
            <a:ext cx="1027289" cy="45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Platshållare för innehåll 3" descr="Smsf_liten.bmp">
            <a:extLst>
              <a:ext uri="{FF2B5EF4-FFF2-40B4-BE49-F238E27FC236}">
                <a16:creationId xmlns:a16="http://schemas.microsoft.com/office/drawing/2014/main" id="{4883E346-B627-44DE-B8F3-22931FBA2C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B322F694-E35C-4C4C-8614-800DD3E0F5D9}"/>
              </a:ext>
            </a:extLst>
          </p:cNvPr>
          <p:cNvSpPr txBox="1"/>
          <p:nvPr/>
        </p:nvSpPr>
        <p:spPr>
          <a:xfrm>
            <a:off x="457198" y="718457"/>
            <a:ext cx="54822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Tävlingsprogrammet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V16 kommer det att skickas ut ett förslag på tävlingsprogram för säsongen 2022/2023. </a:t>
            </a:r>
          </a:p>
          <a:p>
            <a:endParaRPr lang="sv-SE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Sedan har föreningarna fram till 17 Juni på sig att be om ändrade tävlingsformer eller datum ifall de tilldelade datumen eller tävlingsformerna inte passar.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96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3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n vara en bild av skidbacke, snö och natur">
            <a:extLst>
              <a:ext uri="{FF2B5EF4-FFF2-40B4-BE49-F238E27FC236}">
                <a16:creationId xmlns:a16="http://schemas.microsoft.com/office/drawing/2014/main" id="{8E80630A-C2D9-4F6B-BEC7-FC885520C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4" r="13818"/>
          <a:stretch/>
        </p:blipFill>
        <p:spPr bwMode="auto">
          <a:xfrm>
            <a:off x="2360645" y="0"/>
            <a:ext cx="9831355" cy="6858000"/>
          </a:xfrm>
          <a:prstGeom prst="rect">
            <a:avLst/>
          </a:prstGeom>
        </p:spPr>
      </p:pic>
      <p:sp>
        <p:nvSpPr>
          <p:cNvPr id="2053" name="Rectangle 13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4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5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1C745A4-B41C-417B-87DA-472ECEF93FD9}"/>
              </a:ext>
            </a:extLst>
          </p:cNvPr>
          <p:cNvSpPr/>
          <p:nvPr/>
        </p:nvSpPr>
        <p:spPr>
          <a:xfrm>
            <a:off x="338667" y="451556"/>
            <a:ext cx="1027289" cy="45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Platshållare för innehåll 3" descr="Smsf_liten.bmp">
            <a:extLst>
              <a:ext uri="{FF2B5EF4-FFF2-40B4-BE49-F238E27FC236}">
                <a16:creationId xmlns:a16="http://schemas.microsoft.com/office/drawing/2014/main" id="{4883E346-B627-44DE-B8F3-22931FBA2C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B322F694-E35C-4C4C-8614-800DD3E0F5D9}"/>
              </a:ext>
            </a:extLst>
          </p:cNvPr>
          <p:cNvSpPr txBox="1"/>
          <p:nvPr/>
        </p:nvSpPr>
        <p:spPr>
          <a:xfrm>
            <a:off x="457198" y="718457"/>
            <a:ext cx="54822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Tävlingsprogrammet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Initialt så kommer vi att jobba för att få ett fungerande program med befintliga arrangörer. Först när detta fungerar så kommer vi att se om vi kan få nya arrangörer.</a:t>
            </a:r>
          </a:p>
          <a:p>
            <a:endParaRPr lang="sv-SE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Kommer att se över en form av rullande schema för DM liknande det vi har för arrangörer av GM.</a:t>
            </a:r>
          </a:p>
          <a:p>
            <a:endParaRPr lang="sv-SE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84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Kan vara en närbild av natur">
            <a:extLst>
              <a:ext uri="{FF2B5EF4-FFF2-40B4-BE49-F238E27FC236}">
                <a16:creationId xmlns:a16="http://schemas.microsoft.com/office/drawing/2014/main" id="{A628D809-C830-45BD-B522-9EBC011B1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9" y="718457"/>
            <a:ext cx="401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Övrigt</a:t>
            </a:r>
          </a:p>
        </p:txBody>
      </p:sp>
    </p:spTree>
    <p:extLst>
      <p:ext uri="{BB962C8B-B14F-4D97-AF65-F5344CB8AC3E}">
        <p14:creationId xmlns:p14="http://schemas.microsoft.com/office/powerpoint/2010/main" val="2501906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Kan vara en närbild av natur">
            <a:extLst>
              <a:ext uri="{FF2B5EF4-FFF2-40B4-BE49-F238E27FC236}">
                <a16:creationId xmlns:a16="http://schemas.microsoft.com/office/drawing/2014/main" id="{A628D809-C830-45BD-B522-9EBC011B1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2522358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0" y="107079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Smålands Skidförbund tackar för ert deltagande</a:t>
            </a:r>
          </a:p>
        </p:txBody>
      </p:sp>
    </p:spTree>
    <p:extLst>
      <p:ext uri="{BB962C8B-B14F-4D97-AF65-F5344CB8AC3E}">
        <p14:creationId xmlns:p14="http://schemas.microsoft.com/office/powerpoint/2010/main" val="29363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448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Tävlingsstatistik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61626"/>
              </p:ext>
            </p:extLst>
          </p:nvPr>
        </p:nvGraphicFramePr>
        <p:xfrm>
          <a:off x="1483567" y="1324947"/>
          <a:ext cx="10708433" cy="553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631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448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Tävlingsstatistik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502140"/>
              </p:ext>
            </p:extLst>
          </p:nvPr>
        </p:nvGraphicFramePr>
        <p:xfrm>
          <a:off x="1483567" y="1334278"/>
          <a:ext cx="10708433" cy="552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629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448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Tävlingsstatistik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536778"/>
              </p:ext>
            </p:extLst>
          </p:nvPr>
        </p:nvGraphicFramePr>
        <p:xfrm>
          <a:off x="1493240" y="1333851"/>
          <a:ext cx="10698759" cy="55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547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448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Tävlingsstatistik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088035"/>
              </p:ext>
            </p:extLst>
          </p:nvPr>
        </p:nvGraphicFramePr>
        <p:xfrm>
          <a:off x="1501629" y="1342239"/>
          <a:ext cx="10690371" cy="5515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767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448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Tävlingsstatistik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424863"/>
              </p:ext>
            </p:extLst>
          </p:nvPr>
        </p:nvGraphicFramePr>
        <p:xfrm>
          <a:off x="1518408" y="1333850"/>
          <a:ext cx="10673592" cy="55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79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3" descr="Smsf_liten.bmp">
            <a:extLst>
              <a:ext uri="{FF2B5EF4-FFF2-40B4-BE49-F238E27FC236}">
                <a16:creationId xmlns:a16="http://schemas.microsoft.com/office/drawing/2014/main" id="{792CE5A2-5E16-4C12-914B-19C50671B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9" y="5592790"/>
            <a:ext cx="877137" cy="9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0E9532-16D9-45B6-A636-E7D0C52C8047}"/>
              </a:ext>
            </a:extLst>
          </p:cNvPr>
          <p:cNvSpPr txBox="1"/>
          <p:nvPr/>
        </p:nvSpPr>
        <p:spPr>
          <a:xfrm>
            <a:off x="457198" y="718457"/>
            <a:ext cx="448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Tävlingsstatistik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63509DD-CB2C-4F0E-AABC-99AFFA08A3DB}"/>
              </a:ext>
            </a:extLst>
          </p:cNvPr>
          <p:cNvSpPr txBox="1"/>
          <p:nvPr/>
        </p:nvSpPr>
        <p:spPr>
          <a:xfrm>
            <a:off x="3145872" y="2489932"/>
            <a:ext cx="6409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Är allt bara negativt??</a:t>
            </a:r>
          </a:p>
          <a:p>
            <a:endParaRPr lang="sv-S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02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849</Words>
  <Application>Microsoft Office PowerPoint</Application>
  <PresentationFormat>Bredbild</PresentationFormat>
  <Paragraphs>193</Paragraphs>
  <Slides>36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Office-tema</vt:lpstr>
      <vt:lpstr>Smålands Skidförbund Skidting 2022</vt:lpstr>
      <vt:lpstr>Efter två år där vi har varit tvungna att ställa in vårens ting är det med glädje som vi återigen hälsar alla VÄLKOMNA hit!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Skidting 2022</dc:title>
  <dc:creator>Johan Ericson</dc:creator>
  <cp:lastModifiedBy>Johan Ericson</cp:lastModifiedBy>
  <cp:revision>21</cp:revision>
  <dcterms:created xsi:type="dcterms:W3CDTF">2022-04-05T22:01:54Z</dcterms:created>
  <dcterms:modified xsi:type="dcterms:W3CDTF">2022-04-06T16:13:40Z</dcterms:modified>
</cp:coreProperties>
</file>