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8" r:id="rId4"/>
    <p:sldId id="263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7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1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4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9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1C6C-5F1A-A94F-AEFF-E00D96175603}" type="datetimeFigureOut">
              <a:rPr lang="en-US" smtClean="0"/>
              <a:t>2015-12-08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C8983-F471-F644-996C-4141201D1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aula@lembke.nu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Övergripande</a:t>
            </a:r>
            <a:r>
              <a:rPr lang="en-US" dirty="0" smtClean="0"/>
              <a:t> </a:t>
            </a:r>
            <a:r>
              <a:rPr lang="en-US" dirty="0" err="1" smtClean="0"/>
              <a:t>mål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2016-2018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Utveckla</a:t>
            </a:r>
            <a:r>
              <a:rPr lang="en-US" dirty="0" smtClean="0"/>
              <a:t> de </a:t>
            </a:r>
            <a:r>
              <a:rPr lang="en-US" dirty="0" err="1" smtClean="0"/>
              <a:t>etablerade</a:t>
            </a:r>
            <a:r>
              <a:rPr lang="en-US" dirty="0" smtClean="0"/>
              <a:t> </a:t>
            </a:r>
            <a:r>
              <a:rPr lang="en-US" dirty="0" err="1" smtClean="0"/>
              <a:t>konstsnöspåranläggningar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tor</a:t>
            </a:r>
            <a:r>
              <a:rPr lang="en-US" dirty="0" smtClean="0"/>
              <a:t> Stockholm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säkra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fler</a:t>
            </a:r>
            <a:r>
              <a:rPr lang="en-US" dirty="0" smtClean="0"/>
              <a:t> </a:t>
            </a:r>
            <a:r>
              <a:rPr lang="en-US" dirty="0" err="1" smtClean="0"/>
              <a:t>anläggningar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/>
              <a:t>träna</a:t>
            </a:r>
            <a:r>
              <a:rPr lang="en-US" dirty="0"/>
              <a:t>/</a:t>
            </a:r>
            <a:r>
              <a:rPr lang="en-US" dirty="0" err="1"/>
              <a:t>tävla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 smtClean="0"/>
              <a:t>oavsett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man </a:t>
            </a:r>
            <a:r>
              <a:rPr lang="en-US" dirty="0" err="1" smtClean="0"/>
              <a:t>är</a:t>
            </a:r>
            <a:r>
              <a:rPr lang="en-US" dirty="0" smtClean="0"/>
              <a:t> barn, </a:t>
            </a:r>
            <a:r>
              <a:rPr lang="en-US" dirty="0" err="1" smtClean="0"/>
              <a:t>ungdom</a:t>
            </a:r>
            <a:r>
              <a:rPr lang="en-US" dirty="0" smtClean="0"/>
              <a:t>,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vasaloppsåkare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motionär</a:t>
            </a:r>
            <a:r>
              <a:rPr lang="en-US" dirty="0" smtClean="0"/>
              <a:t>, </a:t>
            </a:r>
            <a:r>
              <a:rPr lang="en-US" dirty="0" err="1" smtClean="0"/>
              <a:t>oavsett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året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875" y="274638"/>
            <a:ext cx="9906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05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Identiferade</a:t>
            </a:r>
            <a:r>
              <a:rPr lang="en-US" dirty="0" smtClean="0"/>
              <a:t> </a:t>
            </a:r>
            <a:r>
              <a:rPr lang="en-US" dirty="0" err="1" smtClean="0"/>
              <a:t>anläggningar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err="1" smtClean="0"/>
              <a:t>Konstsnö</a:t>
            </a:r>
            <a:r>
              <a:rPr lang="en-US" dirty="0" smtClean="0"/>
              <a:t> – (</a:t>
            </a:r>
            <a:r>
              <a:rPr lang="en-US" dirty="0" err="1" smtClean="0"/>
              <a:t>Flera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nedan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natursnöbanor</a:t>
            </a:r>
            <a:r>
              <a:rPr lang="en-US" dirty="0" smtClean="0"/>
              <a:t> men </a:t>
            </a:r>
            <a:r>
              <a:rPr lang="en-US" dirty="0" err="1" smtClean="0"/>
              <a:t>någon</a:t>
            </a:r>
            <a:r>
              <a:rPr lang="en-US" dirty="0" smtClean="0"/>
              <a:t> form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spårning</a:t>
            </a:r>
            <a:r>
              <a:rPr lang="en-US" dirty="0" smtClean="0"/>
              <a:t> </a:t>
            </a:r>
            <a:r>
              <a:rPr lang="en-US" dirty="0" err="1" smtClean="0"/>
              <a:t>görs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Söder</a:t>
            </a:r>
            <a:r>
              <a:rPr lang="en-US" dirty="0" smtClean="0"/>
              <a:t>: </a:t>
            </a:r>
            <a:r>
              <a:rPr lang="en-US" dirty="0" err="1" smtClean="0"/>
              <a:t>Lida</a:t>
            </a:r>
            <a:r>
              <a:rPr lang="en-US" dirty="0" smtClean="0"/>
              <a:t>, </a:t>
            </a:r>
            <a:r>
              <a:rPr lang="en-US" dirty="0" err="1" smtClean="0"/>
              <a:t>Rudan</a:t>
            </a:r>
            <a:r>
              <a:rPr lang="en-US" dirty="0" smtClean="0"/>
              <a:t>, </a:t>
            </a:r>
            <a:r>
              <a:rPr lang="en-US" dirty="0" err="1" smtClean="0"/>
              <a:t>Ågesta</a:t>
            </a:r>
            <a:r>
              <a:rPr lang="en-US" dirty="0" smtClean="0"/>
              <a:t>, </a:t>
            </a:r>
            <a:r>
              <a:rPr lang="en-US" dirty="0" err="1" smtClean="0"/>
              <a:t>Saltis</a:t>
            </a:r>
            <a:r>
              <a:rPr lang="en-US" dirty="0" smtClean="0"/>
              <a:t>, </a:t>
            </a:r>
            <a:r>
              <a:rPr lang="en-US" dirty="0" err="1" smtClean="0"/>
              <a:t>Hellasgården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Norr</a:t>
            </a:r>
            <a:r>
              <a:rPr lang="en-US" dirty="0" smtClean="0"/>
              <a:t>: </a:t>
            </a:r>
            <a:r>
              <a:rPr lang="en-US" dirty="0" err="1" smtClean="0"/>
              <a:t>Täby</a:t>
            </a:r>
            <a:r>
              <a:rPr lang="en-US" dirty="0" smtClean="0"/>
              <a:t>, </a:t>
            </a:r>
            <a:r>
              <a:rPr lang="en-US" dirty="0" err="1" smtClean="0"/>
              <a:t>Rotebro</a:t>
            </a:r>
            <a:r>
              <a:rPr lang="en-US" dirty="0" smtClean="0"/>
              <a:t>, </a:t>
            </a:r>
            <a:r>
              <a:rPr lang="en-US" dirty="0" err="1" smtClean="0"/>
              <a:t>Vallentuna</a:t>
            </a:r>
            <a:r>
              <a:rPr lang="en-US" dirty="0" smtClean="0"/>
              <a:t>, </a:t>
            </a:r>
            <a:r>
              <a:rPr lang="en-US" dirty="0" err="1" smtClean="0"/>
              <a:t>Åkersberga</a:t>
            </a:r>
            <a:r>
              <a:rPr lang="en-US" dirty="0" smtClean="0"/>
              <a:t>/</a:t>
            </a:r>
            <a:r>
              <a:rPr lang="en-US" dirty="0" err="1" smtClean="0"/>
              <a:t>Österåker</a:t>
            </a:r>
            <a:r>
              <a:rPr lang="en-US" dirty="0" smtClean="0"/>
              <a:t>, </a:t>
            </a:r>
            <a:r>
              <a:rPr lang="en-US" dirty="0" err="1" smtClean="0"/>
              <a:t>Bisslinge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Väst</a:t>
            </a:r>
            <a:r>
              <a:rPr lang="en-US" dirty="0" smtClean="0"/>
              <a:t>: </a:t>
            </a:r>
            <a:r>
              <a:rPr lang="en-US" dirty="0" err="1" smtClean="0"/>
              <a:t>Ekerö</a:t>
            </a:r>
            <a:r>
              <a:rPr lang="en-US" dirty="0" smtClean="0"/>
              <a:t>, </a:t>
            </a:r>
            <a:r>
              <a:rPr lang="en-US" dirty="0" err="1" smtClean="0"/>
              <a:t>Järfälla</a:t>
            </a:r>
            <a:r>
              <a:rPr lang="en-US" dirty="0" smtClean="0"/>
              <a:t>, </a:t>
            </a:r>
            <a:r>
              <a:rPr lang="en-US" dirty="0" err="1" smtClean="0"/>
              <a:t>Drottningholm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City: </a:t>
            </a:r>
            <a:r>
              <a:rPr lang="en-US" dirty="0" err="1" smtClean="0"/>
              <a:t>Gärdet</a:t>
            </a:r>
            <a:endParaRPr lang="en-US" dirty="0"/>
          </a:p>
          <a:p>
            <a:pPr marL="0" indent="0">
              <a:buNone/>
            </a:pPr>
            <a:r>
              <a:rPr lang="en-US" b="1" i="1" dirty="0" err="1" smtClean="0"/>
              <a:t>Asfaltsbanor</a:t>
            </a:r>
            <a:r>
              <a:rPr lang="en-US" dirty="0" smtClean="0"/>
              <a:t> – </a:t>
            </a:r>
            <a:r>
              <a:rPr lang="en-US" dirty="0" err="1" smtClean="0"/>
              <a:t>Endast</a:t>
            </a:r>
            <a:r>
              <a:rPr lang="en-US" dirty="0" smtClean="0"/>
              <a:t> </a:t>
            </a:r>
            <a:r>
              <a:rPr lang="en-US" dirty="0" err="1" smtClean="0"/>
              <a:t>Sundbyberg</a:t>
            </a:r>
            <a:r>
              <a:rPr lang="en-US" dirty="0" smtClean="0"/>
              <a:t> </a:t>
            </a:r>
            <a:r>
              <a:rPr lang="en-US" dirty="0" err="1" smtClean="0"/>
              <a:t>identifierade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inlett</a:t>
            </a:r>
            <a:r>
              <a:rPr lang="en-US" dirty="0" smtClean="0"/>
              <a:t> </a:t>
            </a:r>
            <a:r>
              <a:rPr lang="en-US" dirty="0" err="1" smtClean="0"/>
              <a:t>initiativ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err="1" smtClean="0"/>
              <a:t>Tunnlar</a:t>
            </a:r>
            <a:r>
              <a:rPr lang="en-US" dirty="0" smtClean="0"/>
              <a:t> – </a:t>
            </a:r>
            <a:r>
              <a:rPr lang="en-US" dirty="0" err="1" smtClean="0"/>
              <a:t>Lida</a:t>
            </a:r>
            <a:r>
              <a:rPr lang="en-US" dirty="0" smtClean="0"/>
              <a:t>, </a:t>
            </a:r>
            <a:r>
              <a:rPr lang="en-US" dirty="0" err="1" smtClean="0"/>
              <a:t>Hammarbybacken</a:t>
            </a:r>
            <a:endParaRPr lang="en-US" dirty="0" smtClean="0"/>
          </a:p>
          <a:p>
            <a:pPr marL="0" indent="0">
              <a:buNone/>
            </a:pPr>
            <a:r>
              <a:rPr lang="en-US" b="1" i="1" dirty="0" err="1"/>
              <a:t>U</a:t>
            </a:r>
            <a:r>
              <a:rPr lang="en-US" b="1" i="1" dirty="0" err="1" smtClean="0"/>
              <a:t>tomhusarenor</a:t>
            </a:r>
            <a:r>
              <a:rPr lang="en-US" b="1" i="1" dirty="0" smtClean="0"/>
              <a:t> </a:t>
            </a:r>
            <a:r>
              <a:rPr lang="en-US" b="1" i="1" dirty="0" err="1" smtClean="0"/>
              <a:t>av</a:t>
            </a:r>
            <a:r>
              <a:rPr lang="en-US" b="1" i="1" dirty="0" smtClean="0"/>
              <a:t> </a:t>
            </a:r>
            <a:r>
              <a:rPr lang="en-US" b="1" i="1" dirty="0" err="1" smtClean="0"/>
              <a:t>nationel</a:t>
            </a:r>
            <a:r>
              <a:rPr lang="en-US" b="1" i="1" dirty="0" smtClean="0"/>
              <a:t>/</a:t>
            </a:r>
            <a:r>
              <a:rPr lang="en-US" b="1" i="1" dirty="0" err="1" smtClean="0"/>
              <a:t>internationella</a:t>
            </a:r>
            <a:r>
              <a:rPr lang="en-US" b="1" i="1" dirty="0" smtClean="0"/>
              <a:t> </a:t>
            </a:r>
            <a:r>
              <a:rPr lang="en-US" b="1" i="1" dirty="0" err="1" smtClean="0"/>
              <a:t>nivå</a:t>
            </a:r>
            <a:r>
              <a:rPr lang="en-US" dirty="0" smtClean="0"/>
              <a:t>: </a:t>
            </a:r>
            <a:r>
              <a:rPr lang="en-US" dirty="0" err="1" smtClean="0"/>
              <a:t>Hamra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2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Processbeskrivning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93" y="1600200"/>
            <a:ext cx="8681775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Stor</a:t>
            </a:r>
            <a:r>
              <a:rPr lang="en-US" dirty="0" smtClean="0"/>
              <a:t> Stockholm </a:t>
            </a:r>
            <a:r>
              <a:rPr lang="en-US" dirty="0" err="1" smtClean="0"/>
              <a:t>delades</a:t>
            </a:r>
            <a:r>
              <a:rPr lang="en-US" dirty="0" smtClean="0"/>
              <a:t> in </a:t>
            </a:r>
            <a:r>
              <a:rPr lang="en-US" dirty="0" err="1" smtClean="0"/>
              <a:t>i</a:t>
            </a:r>
            <a:r>
              <a:rPr lang="en-US" dirty="0" smtClean="0"/>
              <a:t> 4 </a:t>
            </a:r>
            <a:r>
              <a:rPr lang="en-US" dirty="0" err="1" smtClean="0"/>
              <a:t>geografiska</a:t>
            </a:r>
            <a:r>
              <a:rPr lang="en-US" dirty="0" smtClean="0"/>
              <a:t> </a:t>
            </a:r>
            <a:r>
              <a:rPr lang="en-US" dirty="0" err="1" smtClean="0"/>
              <a:t>områden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err="1" smtClean="0"/>
              <a:t>norr</a:t>
            </a:r>
            <a:r>
              <a:rPr lang="en-US" dirty="0" smtClean="0"/>
              <a:t>, </a:t>
            </a:r>
            <a:r>
              <a:rPr lang="en-US" dirty="0" err="1" smtClean="0"/>
              <a:t>söder</a:t>
            </a:r>
            <a:r>
              <a:rPr lang="en-US" dirty="0" smtClean="0"/>
              <a:t>, </a:t>
            </a:r>
            <a:r>
              <a:rPr lang="en-US" dirty="0" err="1" smtClean="0"/>
              <a:t>väst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city.</a:t>
            </a:r>
          </a:p>
          <a:p>
            <a:r>
              <a:rPr lang="en-US" dirty="0" err="1" smtClean="0"/>
              <a:t>Identifierade</a:t>
            </a:r>
            <a:r>
              <a:rPr lang="en-US" dirty="0" smtClean="0"/>
              <a:t> </a:t>
            </a:r>
            <a:r>
              <a:rPr lang="en-US" dirty="0" err="1" smtClean="0"/>
              <a:t>konstsnöspår</a:t>
            </a:r>
            <a:r>
              <a:rPr lang="en-US" dirty="0" smtClean="0"/>
              <a:t>-, </a:t>
            </a:r>
            <a:r>
              <a:rPr lang="en-US" dirty="0" err="1" smtClean="0"/>
              <a:t>tunnlar</a:t>
            </a:r>
            <a:r>
              <a:rPr lang="en-US" dirty="0" smtClean="0"/>
              <a:t>, </a:t>
            </a:r>
            <a:r>
              <a:rPr lang="en-US" dirty="0" err="1" smtClean="0"/>
              <a:t>asfaltsanläggning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utomhusarenor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nationel</a:t>
            </a:r>
            <a:r>
              <a:rPr lang="en-US" dirty="0" smtClean="0"/>
              <a:t>/</a:t>
            </a:r>
            <a:r>
              <a:rPr lang="en-US" dirty="0" err="1" smtClean="0"/>
              <a:t>internationella</a:t>
            </a:r>
            <a:r>
              <a:rPr lang="en-US" dirty="0" smtClean="0"/>
              <a:t> </a:t>
            </a:r>
            <a:r>
              <a:rPr lang="en-US" dirty="0" err="1" smtClean="0"/>
              <a:t>nivå</a:t>
            </a:r>
            <a:r>
              <a:rPr lang="en-US" dirty="0" smtClean="0"/>
              <a:t> enl. </a:t>
            </a:r>
            <a:r>
              <a:rPr lang="en-US" dirty="0" err="1" smtClean="0"/>
              <a:t>Faskungers</a:t>
            </a:r>
            <a:r>
              <a:rPr lang="en-US" dirty="0" smtClean="0"/>
              <a:t> rapport 2013 </a:t>
            </a:r>
            <a:r>
              <a:rPr lang="en-US" dirty="0" err="1" smtClean="0"/>
              <a:t>fördelades</a:t>
            </a:r>
            <a:r>
              <a:rPr lang="en-US" dirty="0" smtClean="0"/>
              <a:t> </a:t>
            </a:r>
            <a:r>
              <a:rPr lang="en-US" dirty="0" err="1" smtClean="0"/>
              <a:t>mellan</a:t>
            </a:r>
            <a:r>
              <a:rPr lang="en-US" dirty="0" smtClean="0"/>
              <a:t> </a:t>
            </a:r>
            <a:r>
              <a:rPr lang="en-US" dirty="0" err="1" smtClean="0"/>
              <a:t>ovan</a:t>
            </a:r>
            <a:r>
              <a:rPr lang="en-US" dirty="0" smtClean="0"/>
              <a:t> </a:t>
            </a:r>
            <a:r>
              <a:rPr lang="en-US" dirty="0" err="1" smtClean="0"/>
              <a:t>nämnda</a:t>
            </a:r>
            <a:r>
              <a:rPr lang="en-US" dirty="0" smtClean="0"/>
              <a:t> </a:t>
            </a:r>
            <a:r>
              <a:rPr lang="en-US" dirty="0" err="1" smtClean="0"/>
              <a:t>områden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Listan</a:t>
            </a:r>
            <a:r>
              <a:rPr lang="en-US" dirty="0" smtClean="0"/>
              <a:t> </a:t>
            </a:r>
            <a:r>
              <a:rPr lang="en-US" dirty="0" err="1" smtClean="0"/>
              <a:t>uppdaterades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de 9 </a:t>
            </a:r>
            <a:r>
              <a:rPr lang="en-US" dirty="0" err="1" smtClean="0"/>
              <a:t>närvarande</a:t>
            </a:r>
            <a:r>
              <a:rPr lang="en-US" dirty="0" smtClean="0"/>
              <a:t> </a:t>
            </a:r>
            <a:r>
              <a:rPr lang="en-US" dirty="0" err="1" smtClean="0"/>
              <a:t>längdklubbarna</a:t>
            </a:r>
            <a:r>
              <a:rPr lang="en-US" dirty="0" smtClean="0"/>
              <a:t> </a:t>
            </a:r>
            <a:r>
              <a:rPr lang="en-US" dirty="0" err="1" smtClean="0"/>
              <a:t>utifrån</a:t>
            </a:r>
            <a:r>
              <a:rPr lang="en-US" dirty="0" smtClean="0"/>
              <a:t> </a:t>
            </a:r>
            <a:r>
              <a:rPr lang="en-US" dirty="0" err="1" smtClean="0"/>
              <a:t>nuläget</a:t>
            </a:r>
            <a:r>
              <a:rPr lang="en-US" dirty="0" smtClean="0"/>
              <a:t> runt </a:t>
            </a:r>
            <a:r>
              <a:rPr lang="en-US" dirty="0" err="1" smtClean="0"/>
              <a:t>om</a:t>
            </a:r>
            <a:r>
              <a:rPr lang="en-US" dirty="0" smtClean="0"/>
              <a:t> I </a:t>
            </a:r>
            <a:r>
              <a:rPr lang="en-US" dirty="0" err="1" smtClean="0"/>
              <a:t>Stor</a:t>
            </a:r>
            <a:r>
              <a:rPr lang="en-US" dirty="0" smtClean="0"/>
              <a:t> Stockholm </a:t>
            </a:r>
            <a:r>
              <a:rPr lang="en-US" dirty="0" err="1" smtClean="0"/>
              <a:t>baserat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rapporter</a:t>
            </a:r>
            <a:r>
              <a:rPr lang="en-US" dirty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egen</a:t>
            </a:r>
            <a:r>
              <a:rPr lang="en-US" dirty="0" smtClean="0"/>
              <a:t> </a:t>
            </a:r>
            <a:r>
              <a:rPr lang="en-US" dirty="0" err="1" smtClean="0"/>
              <a:t>kunskap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Utifrån</a:t>
            </a:r>
            <a:r>
              <a:rPr lang="en-US" dirty="0" smtClean="0"/>
              <a:t> </a:t>
            </a:r>
            <a:r>
              <a:rPr lang="en-US" dirty="0" err="1" smtClean="0"/>
              <a:t>vårt</a:t>
            </a:r>
            <a:r>
              <a:rPr lang="en-US" dirty="0" smtClean="0"/>
              <a:t> </a:t>
            </a:r>
            <a:r>
              <a:rPr lang="en-US" dirty="0" err="1" smtClean="0"/>
              <a:t>övergripande</a:t>
            </a:r>
            <a:r>
              <a:rPr lang="en-US" dirty="0" smtClean="0"/>
              <a:t> </a:t>
            </a:r>
            <a:r>
              <a:rPr lang="en-US" dirty="0" err="1" smtClean="0"/>
              <a:t>mål</a:t>
            </a:r>
            <a:r>
              <a:rPr lang="en-US" dirty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nulägesrapporter</a:t>
            </a:r>
            <a:r>
              <a:rPr lang="en-US" dirty="0" smtClean="0"/>
              <a:t> </a:t>
            </a:r>
            <a:r>
              <a:rPr lang="en-US" dirty="0" err="1" smtClean="0"/>
              <a:t>identifierades</a:t>
            </a:r>
            <a:r>
              <a:rPr lang="en-US" dirty="0" smtClean="0"/>
              <a:t> 5 </a:t>
            </a:r>
            <a:r>
              <a:rPr lang="en-US" dirty="0" err="1" smtClean="0"/>
              <a:t>konstsnöspår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prioriterade</a:t>
            </a:r>
            <a:r>
              <a:rPr lang="en-US" dirty="0" smtClean="0"/>
              <a:t>, 3 </a:t>
            </a:r>
            <a:r>
              <a:rPr lang="en-US" dirty="0" err="1" smtClean="0"/>
              <a:t>befintliga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utveckling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2 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/>
              <a:t>utomhusarenor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nationel</a:t>
            </a:r>
            <a:r>
              <a:rPr lang="en-US" dirty="0"/>
              <a:t>/</a:t>
            </a:r>
            <a:r>
              <a:rPr lang="en-US" dirty="0" err="1"/>
              <a:t>internationella</a:t>
            </a:r>
            <a:r>
              <a:rPr lang="en-US" dirty="0"/>
              <a:t> </a:t>
            </a:r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skidtunnlar</a:t>
            </a:r>
            <a:r>
              <a:rPr lang="en-US" dirty="0" smtClean="0"/>
              <a:t> </a:t>
            </a:r>
            <a:r>
              <a:rPr lang="en-US" dirty="0" err="1" smtClean="0"/>
              <a:t>konstaterades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vi </a:t>
            </a:r>
            <a:r>
              <a:rPr lang="en-US" dirty="0" err="1" smtClean="0"/>
              <a:t>söker</a:t>
            </a:r>
            <a:r>
              <a:rPr lang="en-US" dirty="0" smtClean="0"/>
              <a:t> en </a:t>
            </a:r>
            <a:r>
              <a:rPr lang="en-US" dirty="0" err="1" smtClean="0"/>
              <a:t>kompetent</a:t>
            </a:r>
            <a:r>
              <a:rPr lang="en-US" dirty="0" smtClean="0"/>
              <a:t> partner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driva</a:t>
            </a:r>
            <a:r>
              <a:rPr lang="en-US" dirty="0" smtClean="0"/>
              <a:t> </a:t>
            </a:r>
            <a:r>
              <a:rPr lang="en-US" dirty="0" err="1" smtClean="0"/>
              <a:t>detta</a:t>
            </a:r>
            <a:r>
              <a:rPr lang="en-US" dirty="0" smtClean="0"/>
              <a:t> </a:t>
            </a:r>
            <a:r>
              <a:rPr lang="en-US" dirty="0" err="1" smtClean="0"/>
              <a:t>vidare</a:t>
            </a:r>
            <a:r>
              <a:rPr lang="en-US" dirty="0" smtClean="0"/>
              <a:t> </a:t>
            </a:r>
            <a:r>
              <a:rPr lang="en-US" dirty="0" err="1" smtClean="0"/>
              <a:t>tillsammans</a:t>
            </a:r>
            <a:r>
              <a:rPr lang="en-US" dirty="0" smtClean="0"/>
              <a:t> med </a:t>
            </a:r>
            <a:r>
              <a:rPr lang="en-US" dirty="0" err="1" smtClean="0"/>
              <a:t>oss</a:t>
            </a:r>
            <a:r>
              <a:rPr lang="en-US" dirty="0" smtClean="0"/>
              <a:t>. En partner med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mark, </a:t>
            </a:r>
            <a:r>
              <a:rPr lang="en-US" dirty="0" err="1" smtClean="0"/>
              <a:t>fastighet</a:t>
            </a:r>
            <a:r>
              <a:rPr lang="en-US" dirty="0" smtClean="0"/>
              <a:t>, </a:t>
            </a:r>
            <a:r>
              <a:rPr lang="en-US" dirty="0" err="1" smtClean="0"/>
              <a:t>prospektering</a:t>
            </a:r>
            <a:r>
              <a:rPr lang="en-US" dirty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budgetering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riskanalyser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finansiella</a:t>
            </a:r>
            <a:r>
              <a:rPr lang="en-US" dirty="0" smtClean="0"/>
              <a:t> </a:t>
            </a:r>
            <a:r>
              <a:rPr lang="en-US" dirty="0" err="1" smtClean="0"/>
              <a:t>lösningar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ekonomiska</a:t>
            </a:r>
            <a:r>
              <a:rPr lang="en-US" dirty="0" smtClean="0"/>
              <a:t> </a:t>
            </a:r>
            <a:r>
              <a:rPr lang="en-US" dirty="0" err="1" smtClean="0"/>
              <a:t>resurser</a:t>
            </a:r>
            <a:r>
              <a:rPr lang="en-US" dirty="0" smtClean="0"/>
              <a:t> </a:t>
            </a:r>
            <a:r>
              <a:rPr lang="en-US" dirty="0" err="1" smtClean="0"/>
              <a:t>tillgängliga</a:t>
            </a:r>
            <a:r>
              <a:rPr lang="en-US" dirty="0" smtClean="0"/>
              <a:t> I </a:t>
            </a:r>
            <a:r>
              <a:rPr lang="en-US" dirty="0" err="1" smtClean="0"/>
              <a:t>sitt</a:t>
            </a:r>
            <a:r>
              <a:rPr lang="en-US" dirty="0" smtClean="0"/>
              <a:t> </a:t>
            </a:r>
            <a:r>
              <a:rPr lang="en-US" dirty="0" err="1" smtClean="0"/>
              <a:t>nätverk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 smtClean="0"/>
              <a:t>asfaltsbanor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bara</a:t>
            </a:r>
            <a:r>
              <a:rPr lang="en-US" dirty="0" smtClean="0"/>
              <a:t> 1 </a:t>
            </a:r>
            <a:r>
              <a:rPr lang="en-US" dirty="0" err="1" smtClean="0"/>
              <a:t>kommun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nämnt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sin </a:t>
            </a:r>
            <a:r>
              <a:rPr lang="en-US" dirty="0" err="1" smtClean="0"/>
              <a:t>fritidsplan</a:t>
            </a:r>
            <a:r>
              <a:rPr lang="en-US" dirty="0" smtClean="0"/>
              <a:t>, </a:t>
            </a:r>
            <a:r>
              <a:rPr lang="en-US" dirty="0" err="1" smtClean="0"/>
              <a:t>Sundbyberg</a:t>
            </a:r>
            <a:r>
              <a:rPr lang="en-US" dirty="0" smtClean="0"/>
              <a:t>, </a:t>
            </a:r>
            <a:r>
              <a:rPr lang="en-US" dirty="0" err="1" smtClean="0"/>
              <a:t>vilket</a:t>
            </a:r>
            <a:r>
              <a:rPr lang="en-US" dirty="0" smtClean="0"/>
              <a:t> </a:t>
            </a:r>
            <a:r>
              <a:rPr lang="en-US" dirty="0" err="1" smtClean="0"/>
              <a:t>därmed</a:t>
            </a:r>
            <a:r>
              <a:rPr lang="en-US" dirty="0" smtClean="0"/>
              <a:t> </a:t>
            </a:r>
            <a:r>
              <a:rPr lang="en-US" dirty="0" err="1" smtClean="0"/>
              <a:t>kommer</a:t>
            </a:r>
            <a:r>
              <a:rPr lang="en-US" dirty="0" smtClean="0"/>
              <a:t> </a:t>
            </a:r>
            <a:r>
              <a:rPr lang="en-US" dirty="0" err="1" smtClean="0"/>
              <a:t>prioriteras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875" y="274638"/>
            <a:ext cx="9906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5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prioriterade</a:t>
            </a:r>
            <a:r>
              <a:rPr lang="en-US" dirty="0" smtClean="0"/>
              <a:t> 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53710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Vi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prioriterat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lägga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hjälpa</a:t>
            </a:r>
            <a:r>
              <a:rPr lang="en-US" dirty="0" smtClean="0"/>
              <a:t> till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utveckla</a:t>
            </a:r>
            <a:r>
              <a:rPr lang="en-US" dirty="0" smtClean="0"/>
              <a:t> de </a:t>
            </a:r>
            <a:r>
              <a:rPr lang="en-US" dirty="0" err="1" smtClean="0"/>
              <a:t>befintliga</a:t>
            </a:r>
            <a:r>
              <a:rPr lang="en-US" dirty="0" smtClean="0"/>
              <a:t> </a:t>
            </a:r>
            <a:r>
              <a:rPr lang="en-US" dirty="0" err="1" smtClean="0"/>
              <a:t>konstsnöspåren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säkra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snöspår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förlängas</a:t>
            </a:r>
            <a:r>
              <a:rPr lang="en-US" dirty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spruta</a:t>
            </a:r>
            <a:r>
              <a:rPr lang="en-US" dirty="0" smtClean="0"/>
              <a:t> </a:t>
            </a:r>
            <a:r>
              <a:rPr lang="en-US" dirty="0" err="1" smtClean="0"/>
              <a:t>snö</a:t>
            </a:r>
            <a:r>
              <a:rPr lang="en-US" dirty="0" smtClean="0"/>
              <a:t> </a:t>
            </a:r>
            <a:r>
              <a:rPr lang="en-US" dirty="0" err="1" smtClean="0"/>
              <a:t>snabbare</a:t>
            </a:r>
            <a:r>
              <a:rPr lang="en-US" dirty="0" smtClean="0"/>
              <a:t>.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lyckas</a:t>
            </a:r>
            <a:r>
              <a:rPr lang="en-US" dirty="0" smtClean="0"/>
              <a:t> med </a:t>
            </a:r>
            <a:r>
              <a:rPr lang="en-US" dirty="0" err="1" smtClean="0"/>
              <a:t>detta</a:t>
            </a:r>
            <a:r>
              <a:rPr lang="en-US" dirty="0" smtClean="0"/>
              <a:t> </a:t>
            </a:r>
            <a:r>
              <a:rPr lang="en-US" dirty="0" err="1" smtClean="0"/>
              <a:t>krävs</a:t>
            </a:r>
            <a:r>
              <a:rPr lang="en-US" dirty="0" smtClean="0"/>
              <a:t>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vilket</a:t>
            </a:r>
            <a:r>
              <a:rPr lang="en-US" dirty="0" smtClean="0"/>
              <a:t> </a:t>
            </a:r>
            <a:r>
              <a:rPr lang="en-US" dirty="0" err="1" smtClean="0"/>
              <a:t>anläggningsgruppen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bidra</a:t>
            </a:r>
            <a:r>
              <a:rPr lang="en-US" dirty="0" smtClean="0"/>
              <a:t> med.</a:t>
            </a:r>
          </a:p>
          <a:p>
            <a:r>
              <a:rPr lang="en-US" dirty="0" err="1" smtClean="0"/>
              <a:t>Varför</a:t>
            </a:r>
            <a:r>
              <a:rPr lang="en-US" dirty="0" smtClean="0"/>
              <a:t> vi </a:t>
            </a:r>
            <a:r>
              <a:rPr lang="en-US" dirty="0" err="1" smtClean="0"/>
              <a:t>valde</a:t>
            </a:r>
            <a:r>
              <a:rPr lang="en-US" dirty="0" smtClean="0"/>
              <a:t> </a:t>
            </a:r>
            <a:r>
              <a:rPr lang="en-US" dirty="0" err="1" smtClean="0"/>
              <a:t>Ekerö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initiativet</a:t>
            </a:r>
            <a:r>
              <a:rPr lang="en-US" dirty="0" smtClean="0"/>
              <a:t> </a:t>
            </a:r>
            <a:r>
              <a:rPr lang="en-US" dirty="0" err="1" smtClean="0"/>
              <a:t>beror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de </a:t>
            </a:r>
            <a:r>
              <a:rPr lang="en-US" dirty="0" err="1" smtClean="0"/>
              <a:t>är</a:t>
            </a:r>
            <a:r>
              <a:rPr lang="en-US" dirty="0" smtClean="0"/>
              <a:t> den </a:t>
            </a:r>
            <a:r>
              <a:rPr lang="en-US" dirty="0" err="1" smtClean="0"/>
              <a:t>enda</a:t>
            </a:r>
            <a:r>
              <a:rPr lang="en-US" dirty="0" smtClean="0"/>
              <a:t> </a:t>
            </a:r>
            <a:r>
              <a:rPr lang="en-US" dirty="0" err="1" smtClean="0"/>
              <a:t>klubb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en </a:t>
            </a:r>
            <a:r>
              <a:rPr lang="en-US" dirty="0" err="1" smtClean="0"/>
              <a:t>påbörjad</a:t>
            </a:r>
            <a:r>
              <a:rPr lang="en-US" dirty="0" smtClean="0"/>
              <a:t> relevant process </a:t>
            </a:r>
            <a:r>
              <a:rPr lang="en-US" dirty="0" err="1" smtClean="0"/>
              <a:t>och</a:t>
            </a:r>
            <a:r>
              <a:rPr lang="en-US" dirty="0" smtClean="0"/>
              <a:t> plan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nytt</a:t>
            </a:r>
            <a:r>
              <a:rPr lang="en-US" dirty="0" smtClean="0"/>
              <a:t> </a:t>
            </a:r>
            <a:r>
              <a:rPr lang="en-US" dirty="0" err="1" smtClean="0"/>
              <a:t>skidspår</a:t>
            </a:r>
            <a:r>
              <a:rPr lang="en-US" dirty="0" smtClean="0"/>
              <a:t>. Till </a:t>
            </a:r>
            <a:r>
              <a:rPr lang="en-US" dirty="0" err="1" smtClean="0"/>
              <a:t>initiatiet</a:t>
            </a:r>
            <a:r>
              <a:rPr lang="en-US" dirty="0" smtClean="0"/>
              <a:t> </a:t>
            </a:r>
            <a:r>
              <a:rPr lang="en-US" dirty="0" err="1" smtClean="0"/>
              <a:t>behövs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kompetens</a:t>
            </a:r>
            <a:r>
              <a:rPr lang="en-US" dirty="0" smtClean="0"/>
              <a:t> </a:t>
            </a:r>
            <a:r>
              <a:rPr lang="en-US" dirty="0" err="1" smtClean="0"/>
              <a:t>kring</a:t>
            </a:r>
            <a:r>
              <a:rPr lang="en-US" dirty="0"/>
              <a:t> </a:t>
            </a: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bygga</a:t>
            </a:r>
            <a:r>
              <a:rPr lang="en-US" dirty="0" smtClean="0"/>
              <a:t> </a:t>
            </a:r>
            <a:r>
              <a:rPr lang="en-US" dirty="0" err="1" smtClean="0"/>
              <a:t>konstsnöspår</a:t>
            </a:r>
            <a:r>
              <a:rPr lang="en-US" dirty="0" smtClean="0"/>
              <a:t>, </a:t>
            </a:r>
            <a:r>
              <a:rPr lang="en-US" dirty="0" err="1" smtClean="0"/>
              <a:t>relationer</a:t>
            </a:r>
            <a:r>
              <a:rPr lang="en-US" dirty="0"/>
              <a:t> </a:t>
            </a:r>
            <a:r>
              <a:rPr lang="en-US" dirty="0" smtClean="0"/>
              <a:t>med </a:t>
            </a:r>
            <a:r>
              <a:rPr lang="en-US" dirty="0" err="1" smtClean="0"/>
              <a:t>kommunen</a:t>
            </a:r>
            <a:r>
              <a:rPr lang="en-US" dirty="0" smtClean="0"/>
              <a:t>, </a:t>
            </a:r>
            <a:r>
              <a:rPr lang="en-US" dirty="0" err="1" smtClean="0"/>
              <a:t>söka</a:t>
            </a:r>
            <a:r>
              <a:rPr lang="en-US" dirty="0" smtClean="0"/>
              <a:t> </a:t>
            </a:r>
            <a:r>
              <a:rPr lang="en-US" dirty="0" err="1" smtClean="0"/>
              <a:t>pengar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Ågesta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idag</a:t>
            </a:r>
            <a:r>
              <a:rPr lang="en-US" dirty="0" smtClean="0"/>
              <a:t> </a:t>
            </a:r>
            <a:r>
              <a:rPr lang="en-US" dirty="0" err="1" smtClean="0"/>
              <a:t>natursnö</a:t>
            </a:r>
            <a:r>
              <a:rPr lang="en-US" dirty="0" smtClean="0"/>
              <a:t> </a:t>
            </a:r>
            <a:r>
              <a:rPr lang="en-US" dirty="0" err="1" smtClean="0"/>
              <a:t>spår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drivs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Stockholm </a:t>
            </a:r>
            <a:r>
              <a:rPr lang="en-US" dirty="0" err="1" smtClean="0"/>
              <a:t>Stad</a:t>
            </a:r>
            <a:r>
              <a:rPr lang="en-US" dirty="0" smtClean="0"/>
              <a:t>. </a:t>
            </a:r>
            <a:r>
              <a:rPr lang="en-US" dirty="0" err="1" smtClean="0"/>
              <a:t>Ytan</a:t>
            </a:r>
            <a:r>
              <a:rPr lang="en-US" dirty="0" smtClean="0"/>
              <a:t> </a:t>
            </a:r>
            <a:r>
              <a:rPr lang="en-US" dirty="0" err="1" smtClean="0"/>
              <a:t>anses</a:t>
            </a:r>
            <a:r>
              <a:rPr lang="en-US" dirty="0" smtClean="0"/>
              <a:t> </a:t>
            </a:r>
            <a:r>
              <a:rPr lang="en-US" dirty="0" err="1" smtClean="0"/>
              <a:t>mycket</a:t>
            </a:r>
            <a:r>
              <a:rPr lang="en-US" dirty="0" smtClean="0"/>
              <a:t> fin men </a:t>
            </a:r>
            <a:r>
              <a:rPr lang="en-US" dirty="0" err="1" smtClean="0"/>
              <a:t>behövs</a:t>
            </a:r>
            <a:r>
              <a:rPr lang="en-US" dirty="0" smtClean="0"/>
              <a:t> </a:t>
            </a:r>
            <a:r>
              <a:rPr lang="en-US" dirty="0" err="1" smtClean="0"/>
              <a:t>utvecklas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staden</a:t>
            </a:r>
            <a:r>
              <a:rPr lang="en-US" dirty="0" smtClean="0"/>
              <a:t>. </a:t>
            </a:r>
            <a:r>
              <a:rPr lang="en-US" dirty="0" err="1" smtClean="0"/>
              <a:t>Resurser</a:t>
            </a:r>
            <a:r>
              <a:rPr lang="en-US" dirty="0" smtClean="0"/>
              <a:t> I form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pistmaskiner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kring</a:t>
            </a:r>
            <a:r>
              <a:rPr lang="en-US" dirty="0" smtClean="0"/>
              <a:t> </a:t>
            </a:r>
            <a:r>
              <a:rPr lang="en-US" dirty="0" err="1" smtClean="0"/>
              <a:t>spårning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känns</a:t>
            </a:r>
            <a:r>
              <a:rPr lang="en-US" dirty="0" smtClean="0"/>
              <a:t> </a:t>
            </a:r>
            <a:r>
              <a:rPr lang="en-US" dirty="0" err="1" smtClean="0"/>
              <a:t>naturligt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bygga</a:t>
            </a:r>
            <a:r>
              <a:rPr lang="en-US" dirty="0" smtClean="0"/>
              <a:t> </a:t>
            </a:r>
            <a:r>
              <a:rPr lang="en-US" dirty="0" err="1" smtClean="0"/>
              <a:t>vidare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form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komplettera</a:t>
            </a:r>
            <a:r>
              <a:rPr lang="en-US" dirty="0" smtClean="0"/>
              <a:t> med </a:t>
            </a:r>
            <a:r>
              <a:rPr lang="en-US" dirty="0" err="1" smtClean="0"/>
              <a:t>konstsnö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säkra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ytterligare</a:t>
            </a:r>
            <a:r>
              <a:rPr lang="en-US" dirty="0" smtClean="0"/>
              <a:t> </a:t>
            </a:r>
            <a:r>
              <a:rPr lang="en-US" dirty="0" err="1" smtClean="0"/>
              <a:t>ställe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kunna</a:t>
            </a:r>
            <a:r>
              <a:rPr lang="en-US" dirty="0" smtClean="0"/>
              <a:t> </a:t>
            </a:r>
            <a:r>
              <a:rPr lang="en-US" dirty="0" err="1" smtClean="0"/>
              <a:t>åka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 smtClean="0"/>
              <a:t>asfaltsbanor</a:t>
            </a:r>
            <a:r>
              <a:rPr lang="en-US" dirty="0" smtClean="0"/>
              <a:t> </a:t>
            </a:r>
            <a:r>
              <a:rPr lang="en-US" dirty="0" err="1" smtClean="0"/>
              <a:t>känns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relativt</a:t>
            </a:r>
            <a:r>
              <a:rPr lang="en-US" dirty="0" smtClean="0"/>
              <a:t> </a:t>
            </a:r>
            <a:r>
              <a:rPr lang="en-US" dirty="0" err="1" smtClean="0"/>
              <a:t>enkelt</a:t>
            </a:r>
            <a:r>
              <a:rPr lang="en-US" dirty="0" smtClean="0"/>
              <a:t> </a:t>
            </a:r>
            <a:r>
              <a:rPr lang="en-US" dirty="0" err="1" smtClean="0"/>
              <a:t>sätt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säkra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</a:t>
            </a:r>
            <a:r>
              <a:rPr lang="en-US" dirty="0" err="1" smtClean="0"/>
              <a:t>ungdomsträning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icke</a:t>
            </a:r>
            <a:r>
              <a:rPr lang="en-US" dirty="0" smtClean="0"/>
              <a:t> </a:t>
            </a:r>
            <a:r>
              <a:rPr lang="en-US" dirty="0" err="1" smtClean="0"/>
              <a:t>vintertidträning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de </a:t>
            </a:r>
            <a:r>
              <a:rPr lang="en-US" dirty="0" err="1" smtClean="0"/>
              <a:t>ska</a:t>
            </a:r>
            <a:r>
              <a:rPr lang="en-US" dirty="0" smtClean="0"/>
              <a:t> </a:t>
            </a:r>
            <a:r>
              <a:rPr lang="en-US" dirty="0" err="1" smtClean="0"/>
              <a:t>slippa</a:t>
            </a:r>
            <a:r>
              <a:rPr lang="en-US" dirty="0" smtClean="0"/>
              <a:t> </a:t>
            </a:r>
            <a:r>
              <a:rPr lang="en-US" dirty="0" err="1" smtClean="0"/>
              <a:t>träna</a:t>
            </a:r>
            <a:r>
              <a:rPr lang="en-US" dirty="0" smtClean="0"/>
              <a:t> I </a:t>
            </a:r>
            <a:r>
              <a:rPr lang="en-US" dirty="0" err="1" smtClean="0"/>
              <a:t>trafiken</a:t>
            </a:r>
            <a:r>
              <a:rPr lang="en-US" dirty="0" smtClean="0"/>
              <a:t>.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kräver</a:t>
            </a:r>
            <a:r>
              <a:rPr lang="en-US" dirty="0"/>
              <a:t> </a:t>
            </a:r>
            <a:r>
              <a:rPr lang="en-US" dirty="0" err="1" smtClean="0"/>
              <a:t>mindre</a:t>
            </a:r>
            <a:r>
              <a:rPr lang="en-US" dirty="0" smtClean="0"/>
              <a:t> </a:t>
            </a:r>
            <a:r>
              <a:rPr lang="en-US" dirty="0" err="1" smtClean="0"/>
              <a:t>yta</a:t>
            </a:r>
            <a:r>
              <a:rPr lang="en-US" dirty="0" smtClean="0"/>
              <a:t>. </a:t>
            </a:r>
            <a:r>
              <a:rPr lang="en-US" dirty="0" err="1" smtClean="0"/>
              <a:t>Även</a:t>
            </a:r>
            <a:r>
              <a:rPr lang="en-US" dirty="0" smtClean="0"/>
              <a:t> </a:t>
            </a:r>
            <a:r>
              <a:rPr lang="en-US" dirty="0" err="1" smtClean="0"/>
              <a:t>funktionshindrade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idrotter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utnyttja</a:t>
            </a:r>
            <a:r>
              <a:rPr lang="en-US" dirty="0" smtClean="0"/>
              <a:t> </a:t>
            </a:r>
            <a:r>
              <a:rPr lang="en-US" dirty="0" err="1" smtClean="0"/>
              <a:t>banorna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 smtClean="0"/>
              <a:t>skidtunnlar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Hammarbybacken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ett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två</a:t>
            </a:r>
            <a:r>
              <a:rPr lang="en-US" dirty="0" smtClean="0"/>
              <a:t> </a:t>
            </a:r>
            <a:r>
              <a:rPr lang="en-US" dirty="0" err="1" smtClean="0"/>
              <a:t>initiativ</a:t>
            </a:r>
            <a:r>
              <a:rPr lang="en-US" dirty="0" smtClean="0"/>
              <a:t> </a:t>
            </a:r>
            <a:r>
              <a:rPr lang="en-US" dirty="0" err="1" smtClean="0"/>
              <a:t>redan</a:t>
            </a:r>
            <a:r>
              <a:rPr lang="en-US" dirty="0" smtClean="0"/>
              <a:t> </a:t>
            </a:r>
            <a:r>
              <a:rPr lang="en-US" dirty="0" err="1" smtClean="0"/>
              <a:t>fått</a:t>
            </a:r>
            <a:r>
              <a:rPr lang="en-US" dirty="0" smtClean="0"/>
              <a:t> </a:t>
            </a:r>
            <a:r>
              <a:rPr lang="en-US" dirty="0" err="1" smtClean="0"/>
              <a:t>avslag</a:t>
            </a:r>
            <a:r>
              <a:rPr lang="en-US" dirty="0" smtClean="0"/>
              <a:t> </a:t>
            </a:r>
            <a:r>
              <a:rPr lang="en-US" dirty="0" err="1" smtClean="0"/>
              <a:t>vilket</a:t>
            </a:r>
            <a:r>
              <a:rPr lang="en-US" dirty="0" smtClean="0"/>
              <a:t> </a:t>
            </a:r>
            <a:r>
              <a:rPr lang="en-US" dirty="0" err="1" smtClean="0"/>
              <a:t>innebär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Lida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enda</a:t>
            </a:r>
            <a:r>
              <a:rPr lang="en-US" dirty="0" smtClean="0"/>
              <a:t> </a:t>
            </a:r>
            <a:r>
              <a:rPr lang="en-US" dirty="0" err="1" smtClean="0"/>
              <a:t>konkreta</a:t>
            </a:r>
            <a:r>
              <a:rPr lang="en-US" dirty="0" smtClean="0"/>
              <a:t> </a:t>
            </a:r>
            <a:r>
              <a:rPr lang="en-US" dirty="0" err="1" smtClean="0"/>
              <a:t>förslag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 smtClean="0"/>
              <a:t> </a:t>
            </a:r>
            <a:r>
              <a:rPr lang="en-US" dirty="0" err="1" smtClean="0"/>
              <a:t>idag</a:t>
            </a:r>
            <a:r>
              <a:rPr lang="en-US" dirty="0" smtClean="0"/>
              <a:t>. Vi </a:t>
            </a:r>
            <a:r>
              <a:rPr lang="en-US" dirty="0" err="1" smtClean="0"/>
              <a:t>konstaterade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den </a:t>
            </a:r>
            <a:r>
              <a:rPr lang="en-US" dirty="0" err="1" smtClean="0"/>
              <a:t>kunskap</a:t>
            </a:r>
            <a:r>
              <a:rPr lang="en-US" dirty="0" smtClean="0"/>
              <a:t> </a:t>
            </a:r>
            <a:r>
              <a:rPr lang="en-US" dirty="0" err="1" smtClean="0"/>
              <a:t>Lida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föratt</a:t>
            </a:r>
            <a:r>
              <a:rPr lang="en-US" dirty="0" smtClean="0"/>
              <a:t> </a:t>
            </a:r>
            <a:r>
              <a:rPr lang="en-US" dirty="0" err="1" smtClean="0"/>
              <a:t>bygga</a:t>
            </a:r>
            <a:r>
              <a:rPr lang="en-US" dirty="0" smtClean="0"/>
              <a:t> </a:t>
            </a:r>
            <a:r>
              <a:rPr lang="en-US" dirty="0" err="1" smtClean="0"/>
              <a:t>tunnlar</a:t>
            </a:r>
            <a:r>
              <a:rPr lang="en-US" dirty="0" smtClean="0"/>
              <a:t> </a:t>
            </a:r>
            <a:r>
              <a:rPr lang="en-US" dirty="0" err="1" smtClean="0"/>
              <a:t>bör</a:t>
            </a:r>
            <a:r>
              <a:rPr lang="en-US" dirty="0" smtClean="0"/>
              <a:t> </a:t>
            </a:r>
            <a:r>
              <a:rPr lang="en-US" dirty="0" err="1" smtClean="0"/>
              <a:t>utnyttjas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initiativ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 smtClean="0"/>
              <a:t>utomhus</a:t>
            </a:r>
            <a:r>
              <a:rPr lang="en-US" dirty="0" smtClean="0"/>
              <a:t> arena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Hamra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enda</a:t>
            </a:r>
            <a:r>
              <a:rPr lang="en-US" dirty="0" smtClean="0"/>
              <a:t> </a:t>
            </a:r>
            <a:r>
              <a:rPr lang="en-US" dirty="0" err="1" smtClean="0"/>
              <a:t>intiaitiv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finns</a:t>
            </a:r>
            <a:r>
              <a:rPr lang="en-US" dirty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dokumenterat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4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Mål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Stockholmsregionen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5 </a:t>
            </a:r>
            <a:r>
              <a:rPr lang="en-US" b="1" i="1" dirty="0" err="1" smtClean="0"/>
              <a:t>st</a:t>
            </a:r>
            <a:r>
              <a:rPr lang="en-US" b="1" i="1" dirty="0" smtClean="0"/>
              <a:t> </a:t>
            </a:r>
            <a:r>
              <a:rPr lang="en-US" b="1" i="1" dirty="0" err="1"/>
              <a:t>k</a:t>
            </a:r>
            <a:r>
              <a:rPr lang="en-US" b="1" i="1" dirty="0" err="1" smtClean="0"/>
              <a:t>onstsnöspår</a:t>
            </a:r>
            <a:r>
              <a:rPr lang="en-US" b="1" i="1" dirty="0" smtClean="0"/>
              <a:t> </a:t>
            </a:r>
            <a:r>
              <a:rPr lang="en-US" dirty="0"/>
              <a:t>– </a:t>
            </a:r>
            <a:r>
              <a:rPr lang="en-US" dirty="0" err="1" smtClean="0"/>
              <a:t>Befintliga</a:t>
            </a:r>
            <a:r>
              <a:rPr lang="en-US" dirty="0" smtClean="0"/>
              <a:t>; </a:t>
            </a:r>
            <a:r>
              <a:rPr lang="en-US" dirty="0" err="1" smtClean="0"/>
              <a:t>Lida</a:t>
            </a:r>
            <a:r>
              <a:rPr lang="en-US" dirty="0" smtClean="0"/>
              <a:t>, </a:t>
            </a:r>
            <a:r>
              <a:rPr lang="en-US" dirty="0" err="1" smtClean="0"/>
              <a:t>Rudan</a:t>
            </a:r>
            <a:r>
              <a:rPr lang="en-US" dirty="0" smtClean="0"/>
              <a:t>, </a:t>
            </a:r>
            <a:r>
              <a:rPr lang="en-US" dirty="0" err="1" smtClean="0"/>
              <a:t>Täby</a:t>
            </a:r>
            <a:r>
              <a:rPr lang="en-US" dirty="0" smtClean="0"/>
              <a:t> </a:t>
            </a:r>
            <a:r>
              <a:rPr lang="en-US" dirty="0" err="1" smtClean="0"/>
              <a:t>ska</a:t>
            </a:r>
            <a:r>
              <a:rPr lang="en-US" dirty="0" smtClean="0"/>
              <a:t> </a:t>
            </a:r>
            <a:r>
              <a:rPr lang="en-US" dirty="0" err="1" smtClean="0"/>
              <a:t>fortsätta</a:t>
            </a:r>
            <a:r>
              <a:rPr lang="en-US" dirty="0" smtClean="0"/>
              <a:t> </a:t>
            </a:r>
            <a:r>
              <a:rPr lang="en-US" dirty="0" err="1" smtClean="0"/>
              <a:t>utvecklas</a:t>
            </a:r>
            <a:r>
              <a:rPr lang="en-US" dirty="0" smtClean="0"/>
              <a:t> med </a:t>
            </a:r>
            <a:r>
              <a:rPr lang="en-US" dirty="0" err="1" smtClean="0"/>
              <a:t>stöd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gruppen</a:t>
            </a:r>
            <a:r>
              <a:rPr lang="en-US" dirty="0" smtClean="0"/>
              <a:t>. </a:t>
            </a:r>
            <a:r>
              <a:rPr lang="en-US" dirty="0" err="1" smtClean="0"/>
              <a:t>Nya</a:t>
            </a:r>
            <a:r>
              <a:rPr lang="en-US" dirty="0" smtClean="0"/>
              <a:t>; </a:t>
            </a:r>
            <a:r>
              <a:rPr lang="en-US" dirty="0" err="1" smtClean="0"/>
              <a:t>Ekerö</a:t>
            </a:r>
            <a:r>
              <a:rPr lang="en-US" dirty="0" smtClean="0"/>
              <a:t>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/>
              <a:t>inom</a:t>
            </a:r>
            <a:r>
              <a:rPr lang="en-US" dirty="0"/>
              <a:t> 1-2 </a:t>
            </a:r>
            <a:r>
              <a:rPr lang="en-US" dirty="0" err="1" smtClean="0"/>
              <a:t>år</a:t>
            </a:r>
            <a:r>
              <a:rPr lang="en-US" dirty="0" smtClean="0"/>
              <a:t>, </a:t>
            </a:r>
            <a:r>
              <a:rPr lang="en-US" dirty="0" err="1"/>
              <a:t>Ågesta</a:t>
            </a:r>
            <a:r>
              <a:rPr lang="en-US" dirty="0"/>
              <a:t>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1</a:t>
            </a:r>
            <a:r>
              <a:rPr lang="en-US" dirty="0"/>
              <a:t>-2 </a:t>
            </a:r>
            <a:r>
              <a:rPr lang="en-US" dirty="0" err="1"/>
              <a:t>år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b="1" i="1" dirty="0" smtClean="0"/>
              <a:t>2 </a:t>
            </a:r>
            <a:r>
              <a:rPr lang="en-US" b="1" i="1" dirty="0" err="1" smtClean="0"/>
              <a:t>st</a:t>
            </a:r>
            <a:r>
              <a:rPr lang="en-US" b="1" i="1" dirty="0" smtClean="0"/>
              <a:t> </a:t>
            </a:r>
            <a:r>
              <a:rPr lang="en-US" b="1" i="1" dirty="0" err="1" smtClean="0"/>
              <a:t>skidtunnlar</a:t>
            </a:r>
            <a:r>
              <a:rPr lang="en-US" dirty="0"/>
              <a:t> </a:t>
            </a:r>
            <a:r>
              <a:rPr lang="en-US" dirty="0" smtClean="0"/>
              <a:t>- 1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norr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Stockholm </a:t>
            </a:r>
            <a:r>
              <a:rPr lang="en-US" dirty="0" err="1" smtClean="0"/>
              <a:t>och</a:t>
            </a:r>
            <a:r>
              <a:rPr lang="en-US" dirty="0" smtClean="0"/>
              <a:t>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söder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Stockholm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3-5 </a:t>
            </a:r>
            <a:r>
              <a:rPr lang="en-US" dirty="0" err="1" smtClean="0"/>
              <a:t>år</a:t>
            </a:r>
            <a:endParaRPr lang="en-US" dirty="0" smtClean="0"/>
          </a:p>
          <a:p>
            <a:r>
              <a:rPr lang="en-US" b="1" i="1" dirty="0" smtClean="0"/>
              <a:t>2 </a:t>
            </a:r>
            <a:r>
              <a:rPr lang="en-US" b="1" i="1" dirty="0" err="1" smtClean="0"/>
              <a:t>st</a:t>
            </a:r>
            <a:r>
              <a:rPr lang="en-US" b="1" i="1" dirty="0" smtClean="0"/>
              <a:t> </a:t>
            </a:r>
            <a:r>
              <a:rPr lang="en-US" b="1" i="1" dirty="0" err="1"/>
              <a:t>u</a:t>
            </a:r>
            <a:r>
              <a:rPr lang="en-US" b="1" i="1" dirty="0" err="1" smtClean="0"/>
              <a:t>tomhusarenor</a:t>
            </a:r>
            <a:r>
              <a:rPr lang="en-US" b="1" i="1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nationel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  <a:r>
              <a:rPr lang="en-US" dirty="0" err="1" smtClean="0"/>
              <a:t>internationell</a:t>
            </a:r>
            <a:r>
              <a:rPr lang="en-US" dirty="0" smtClean="0"/>
              <a:t> standard–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söder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Stockholm; </a:t>
            </a:r>
            <a:r>
              <a:rPr lang="en-US" dirty="0" err="1" smtClean="0"/>
              <a:t>Hamra</a:t>
            </a:r>
            <a:r>
              <a:rPr lang="en-US" dirty="0" smtClean="0"/>
              <a:t>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3 </a:t>
            </a:r>
            <a:r>
              <a:rPr lang="en-US" dirty="0" err="1" smtClean="0"/>
              <a:t>år</a:t>
            </a:r>
            <a:r>
              <a:rPr lang="en-US" dirty="0" smtClean="0"/>
              <a:t>.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orr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Stockholm;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3 </a:t>
            </a:r>
            <a:r>
              <a:rPr lang="en-US" dirty="0" err="1" smtClean="0"/>
              <a:t>år</a:t>
            </a:r>
            <a:endParaRPr lang="en-US" dirty="0" smtClean="0"/>
          </a:p>
          <a:p>
            <a:r>
              <a:rPr lang="en-US" b="1" i="1" dirty="0" smtClean="0"/>
              <a:t>2-3 </a:t>
            </a:r>
            <a:r>
              <a:rPr lang="en-US" b="1" i="1" dirty="0" err="1" smtClean="0"/>
              <a:t>asfaltsbanor</a:t>
            </a:r>
            <a:r>
              <a:rPr lang="en-US" b="1" i="1" dirty="0" smtClean="0"/>
              <a:t> </a:t>
            </a:r>
            <a:r>
              <a:rPr lang="en-US" dirty="0" smtClean="0"/>
              <a:t>–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Ursvik</a:t>
            </a:r>
            <a:r>
              <a:rPr lang="en-US" dirty="0" smtClean="0"/>
              <a:t> </a:t>
            </a:r>
            <a:r>
              <a:rPr lang="en-US" dirty="0" err="1" smtClean="0"/>
              <a:t>Sundbyberg</a:t>
            </a:r>
            <a:r>
              <a:rPr lang="en-US" dirty="0" smtClean="0"/>
              <a:t>, 1 </a:t>
            </a:r>
            <a:r>
              <a:rPr lang="en-US" dirty="0" err="1" smtClean="0"/>
              <a:t>st</a:t>
            </a:r>
            <a:r>
              <a:rPr lang="en-US" dirty="0" smtClean="0"/>
              <a:t> </a:t>
            </a:r>
            <a:r>
              <a:rPr lang="en-US" dirty="0" err="1" smtClean="0"/>
              <a:t>söder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Stockholm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875" y="274638"/>
            <a:ext cx="9906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0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Beslut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875" y="274638"/>
            <a:ext cx="990600" cy="1270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80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 err="1" smtClean="0"/>
              <a:t>sammanhållande</a:t>
            </a:r>
            <a:r>
              <a:rPr lang="en-US" dirty="0" smtClean="0"/>
              <a:t> person per </a:t>
            </a:r>
            <a:r>
              <a:rPr lang="en-US" dirty="0" err="1" smtClean="0"/>
              <a:t>prioriterat</a:t>
            </a:r>
            <a:r>
              <a:rPr lang="en-US" dirty="0" smtClean="0"/>
              <a:t> </a:t>
            </a:r>
            <a:r>
              <a:rPr lang="en-US" b="1" i="1" dirty="0" err="1" smtClean="0"/>
              <a:t>konstsnöspår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Rudan</a:t>
            </a:r>
            <a:r>
              <a:rPr lang="en-US" dirty="0" smtClean="0"/>
              <a:t> - Magnus </a:t>
            </a:r>
            <a:r>
              <a:rPr lang="en-US" dirty="0" err="1" smtClean="0"/>
              <a:t>Lagerqvist</a:t>
            </a:r>
            <a:r>
              <a:rPr lang="en-US" dirty="0" smtClean="0"/>
              <a:t> IKJ </a:t>
            </a:r>
            <a:r>
              <a:rPr lang="en-US" dirty="0" err="1" smtClean="0"/>
              <a:t>Haninge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Lida</a:t>
            </a:r>
            <a:r>
              <a:rPr lang="en-US" dirty="0" smtClean="0"/>
              <a:t> - Leif </a:t>
            </a:r>
            <a:r>
              <a:rPr lang="en-US" dirty="0" err="1" smtClean="0"/>
              <a:t>Wallin</a:t>
            </a:r>
            <a:r>
              <a:rPr lang="en-US" dirty="0" smtClean="0"/>
              <a:t>, </a:t>
            </a:r>
            <a:r>
              <a:rPr lang="en-US" dirty="0" err="1" smtClean="0"/>
              <a:t>Lida</a:t>
            </a:r>
            <a:r>
              <a:rPr lang="en-US" dirty="0" smtClean="0"/>
              <a:t> </a:t>
            </a:r>
            <a:r>
              <a:rPr lang="en-US" dirty="0" err="1" smtClean="0"/>
              <a:t>Friluftsområde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samarbete</a:t>
            </a:r>
            <a:r>
              <a:rPr lang="en-US" dirty="0" smtClean="0"/>
              <a:t> med Johan </a:t>
            </a:r>
            <a:r>
              <a:rPr lang="en-US" dirty="0" err="1" smtClean="0"/>
              <a:t>Eklöv</a:t>
            </a:r>
            <a:r>
              <a:rPr lang="en-US" dirty="0" smtClean="0"/>
              <a:t> 	IFK 	</a:t>
            </a:r>
            <a:r>
              <a:rPr lang="en-US" dirty="0" err="1" smtClean="0"/>
              <a:t>Tumba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Täby</a:t>
            </a:r>
            <a:r>
              <a:rPr lang="en-US" dirty="0" smtClean="0"/>
              <a:t> </a:t>
            </a:r>
            <a:r>
              <a:rPr lang="en-US" dirty="0" err="1" smtClean="0"/>
              <a:t>konstsnöspår</a:t>
            </a:r>
            <a:r>
              <a:rPr lang="en-US" dirty="0" smtClean="0"/>
              <a:t> – Peter Rune, </a:t>
            </a:r>
            <a:r>
              <a:rPr lang="en-US" dirty="0" err="1" smtClean="0"/>
              <a:t>Täby</a:t>
            </a:r>
            <a:r>
              <a:rPr lang="en-US" dirty="0" smtClean="0"/>
              <a:t> IS </a:t>
            </a:r>
            <a:r>
              <a:rPr lang="en-US" dirty="0" err="1" smtClean="0"/>
              <a:t>Skidor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dirty="0" err="1" smtClean="0"/>
              <a:t>Ekerö</a:t>
            </a:r>
            <a:r>
              <a:rPr lang="en-US" dirty="0" smtClean="0"/>
              <a:t> - </a:t>
            </a:r>
            <a:r>
              <a:rPr lang="en-US" dirty="0" err="1" smtClean="0"/>
              <a:t>Håkan</a:t>
            </a:r>
            <a:r>
              <a:rPr lang="en-US" dirty="0" smtClean="0"/>
              <a:t> </a:t>
            </a:r>
            <a:r>
              <a:rPr lang="en-US" dirty="0" err="1" smtClean="0"/>
              <a:t>Melin</a:t>
            </a:r>
            <a:r>
              <a:rPr lang="en-US" dirty="0" smtClean="0"/>
              <a:t>, </a:t>
            </a:r>
            <a:r>
              <a:rPr lang="en-US" dirty="0" err="1" smtClean="0"/>
              <a:t>Mälarö</a:t>
            </a:r>
            <a:r>
              <a:rPr lang="en-US" dirty="0" smtClean="0"/>
              <a:t> SOK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Ågesta</a:t>
            </a:r>
            <a:r>
              <a:rPr lang="en-US" dirty="0" smtClean="0"/>
              <a:t> – Jan-</a:t>
            </a:r>
            <a:r>
              <a:rPr lang="en-US" dirty="0" err="1" smtClean="0"/>
              <a:t>Olof</a:t>
            </a:r>
            <a:r>
              <a:rPr lang="en-US" dirty="0" smtClean="0"/>
              <a:t> </a:t>
            </a:r>
            <a:r>
              <a:rPr lang="en-US" dirty="0" err="1" smtClean="0"/>
              <a:t>Furuhed</a:t>
            </a:r>
            <a:r>
              <a:rPr lang="en-US" dirty="0" smtClean="0"/>
              <a:t>, Stockholm </a:t>
            </a:r>
            <a:r>
              <a:rPr lang="en-US" dirty="0" err="1" smtClean="0"/>
              <a:t>Rullskidklubb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Paula Lembke, SIK I </a:t>
            </a:r>
            <a:r>
              <a:rPr lang="en-US" dirty="0" err="1" smtClean="0"/>
              <a:t>sammarbete</a:t>
            </a:r>
            <a:r>
              <a:rPr lang="en-US" dirty="0" smtClean="0"/>
              <a:t> med Jan-</a:t>
            </a:r>
            <a:r>
              <a:rPr lang="en-US" dirty="0" err="1" smtClean="0"/>
              <a:t>Olof</a:t>
            </a:r>
            <a:r>
              <a:rPr lang="en-US" dirty="0" smtClean="0"/>
              <a:t> </a:t>
            </a:r>
            <a:r>
              <a:rPr lang="en-US" dirty="0" err="1" smtClean="0"/>
              <a:t>Rullskidklubben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sammanhållande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b="1" i="1" dirty="0" err="1" smtClean="0"/>
              <a:t>asfaltsbanor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Stockholm. Paula </a:t>
            </a:r>
            <a:r>
              <a:rPr lang="en-US" dirty="0" err="1" smtClean="0"/>
              <a:t>kommer</a:t>
            </a:r>
            <a:r>
              <a:rPr lang="en-US" dirty="0" smtClean="0"/>
              <a:t> dock </a:t>
            </a:r>
            <a:r>
              <a:rPr lang="en-US" dirty="0" err="1" smtClean="0"/>
              <a:t>prioritera</a:t>
            </a:r>
            <a:r>
              <a:rPr lang="en-US" dirty="0" smtClean="0"/>
              <a:t> </a:t>
            </a:r>
            <a:r>
              <a:rPr lang="en-US" dirty="0" err="1" smtClean="0"/>
              <a:t>Sundbyberg</a:t>
            </a:r>
            <a:r>
              <a:rPr lang="en-US" dirty="0" smtClean="0"/>
              <a:t>/</a:t>
            </a:r>
            <a:r>
              <a:rPr lang="en-US" dirty="0" err="1" smtClean="0"/>
              <a:t>Ursvik</a:t>
            </a:r>
            <a:r>
              <a:rPr lang="en-US" dirty="0" smtClean="0"/>
              <a:t> </a:t>
            </a:r>
            <a:r>
              <a:rPr lang="en-US" dirty="0" err="1" smtClean="0"/>
              <a:t>inledningsvis</a:t>
            </a:r>
            <a:r>
              <a:rPr lang="en-US" dirty="0" smtClean="0"/>
              <a:t> </a:t>
            </a:r>
            <a:r>
              <a:rPr lang="en-US" dirty="0" err="1" smtClean="0"/>
              <a:t>då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initiativet</a:t>
            </a:r>
            <a:r>
              <a:rPr lang="en-US" dirty="0" smtClean="0"/>
              <a:t> </a:t>
            </a:r>
            <a:r>
              <a:rPr lang="en-US" dirty="0" err="1" smtClean="0"/>
              <a:t>kommit</a:t>
            </a:r>
            <a:r>
              <a:rPr lang="en-US" dirty="0" smtClean="0"/>
              <a:t> </a:t>
            </a:r>
            <a:r>
              <a:rPr lang="en-US" dirty="0" err="1" smtClean="0"/>
              <a:t>längst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Paula Lembke, SIK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sammahållande</a:t>
            </a:r>
            <a:r>
              <a:rPr lang="en-US" dirty="0" smtClean="0"/>
              <a:t> </a:t>
            </a:r>
            <a:r>
              <a:rPr lang="en-US" b="1" i="1" dirty="0" err="1" smtClean="0"/>
              <a:t>för</a:t>
            </a:r>
            <a:r>
              <a:rPr lang="en-US" b="1" i="1" dirty="0" smtClean="0"/>
              <a:t> </a:t>
            </a:r>
            <a:r>
              <a:rPr lang="en-US" b="1" i="1" dirty="0" err="1" smtClean="0"/>
              <a:t>tunnelprojekt</a:t>
            </a:r>
            <a:r>
              <a:rPr lang="en-US" b="1" i="1" dirty="0" smtClean="0"/>
              <a:t> </a:t>
            </a:r>
            <a:r>
              <a:rPr lang="en-US" b="1" i="1" dirty="0" err="1"/>
              <a:t>samt</a:t>
            </a:r>
            <a:r>
              <a:rPr lang="en-US" b="1" i="1" dirty="0"/>
              <a:t> </a:t>
            </a:r>
            <a:r>
              <a:rPr lang="en-US" b="1" i="1" dirty="0" err="1" smtClean="0"/>
              <a:t>utomhusarenor</a:t>
            </a:r>
            <a:r>
              <a:rPr lang="en-US" b="1" i="1" dirty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ansvarar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söka</a:t>
            </a:r>
            <a:r>
              <a:rPr lang="en-US" dirty="0" smtClean="0"/>
              <a:t> </a:t>
            </a:r>
            <a:r>
              <a:rPr lang="en-US" dirty="0" err="1" smtClean="0"/>
              <a:t>efter</a:t>
            </a:r>
            <a:r>
              <a:rPr lang="en-US" dirty="0" smtClean="0"/>
              <a:t> </a:t>
            </a:r>
            <a:r>
              <a:rPr lang="en-US" dirty="0" err="1" smtClean="0"/>
              <a:t>kompetent</a:t>
            </a:r>
            <a:r>
              <a:rPr lang="en-US" dirty="0" smtClean="0"/>
              <a:t> partner I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frågor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Övriga</a:t>
            </a:r>
            <a:r>
              <a:rPr lang="en-US" dirty="0" smtClean="0"/>
              <a:t> </a:t>
            </a:r>
            <a:r>
              <a:rPr lang="en-US" dirty="0" err="1" smtClean="0"/>
              <a:t>personer</a:t>
            </a:r>
            <a:r>
              <a:rPr lang="en-US" dirty="0" smtClean="0"/>
              <a:t> I </a:t>
            </a:r>
            <a:r>
              <a:rPr lang="en-US" dirty="0" err="1" smtClean="0"/>
              <a:t>anläggningsgruppen</a:t>
            </a:r>
            <a:r>
              <a:rPr lang="en-US" dirty="0" smtClean="0"/>
              <a:t> </a:t>
            </a:r>
            <a:r>
              <a:rPr lang="en-US" dirty="0" err="1" smtClean="0"/>
              <a:t>meddelar</a:t>
            </a:r>
            <a:r>
              <a:rPr lang="en-US" dirty="0" smtClean="0"/>
              <a:t> </a:t>
            </a:r>
            <a:r>
              <a:rPr lang="en-US" dirty="0" err="1" smtClean="0"/>
              <a:t>respektive</a:t>
            </a:r>
            <a:r>
              <a:rPr lang="en-US" dirty="0" smtClean="0"/>
              <a:t> </a:t>
            </a:r>
            <a:r>
              <a:rPr lang="en-US" dirty="0" err="1" smtClean="0"/>
              <a:t>ansvarig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Paula Lembke I </a:t>
            </a:r>
            <a:r>
              <a:rPr lang="en-US" dirty="0" err="1" smtClean="0"/>
              <a:t>vilken</a:t>
            </a:r>
            <a:r>
              <a:rPr lang="en-US" dirty="0" smtClean="0"/>
              <a:t> </a:t>
            </a:r>
            <a:r>
              <a:rPr lang="en-US" dirty="0" err="1" smtClean="0"/>
              <a:t>grupp</a:t>
            </a:r>
            <a:r>
              <a:rPr lang="en-US" dirty="0" smtClean="0"/>
              <a:t> man </a:t>
            </a:r>
            <a:r>
              <a:rPr lang="en-US" dirty="0" err="1" smtClean="0"/>
              <a:t>önskar</a:t>
            </a:r>
            <a:r>
              <a:rPr lang="en-US" dirty="0" smtClean="0"/>
              <a:t> </a:t>
            </a:r>
            <a:r>
              <a:rPr lang="en-US" dirty="0" err="1" smtClean="0"/>
              <a:t>deltaga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Sammankallande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anläggningsgruppen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aula Lembke</a:t>
            </a:r>
          </a:p>
        </p:txBody>
      </p:sp>
    </p:spTree>
    <p:extLst>
      <p:ext uri="{BB962C8B-B14F-4D97-AF65-F5344CB8AC3E}">
        <p14:creationId xmlns:p14="http://schemas.microsoft.com/office/powerpoint/2010/main" val="96834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4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Nyckelord</a:t>
            </a:r>
            <a:r>
              <a:rPr lang="en-US" sz="3600" dirty="0" smtClean="0"/>
              <a:t> </a:t>
            </a:r>
            <a:r>
              <a:rPr lang="en-US" sz="3600" dirty="0" err="1" smtClean="0"/>
              <a:t>för</a:t>
            </a:r>
            <a:r>
              <a:rPr lang="en-US" sz="3600" dirty="0" smtClean="0"/>
              <a:t> </a:t>
            </a:r>
            <a:r>
              <a:rPr lang="en-US" sz="3600" dirty="0" err="1" smtClean="0"/>
              <a:t>framgång</a:t>
            </a:r>
            <a:r>
              <a:rPr lang="en-US" sz="3600" dirty="0" smtClean="0"/>
              <a:t> med </a:t>
            </a:r>
            <a:r>
              <a:rPr lang="en-US" sz="3600" dirty="0" err="1" smtClean="0"/>
              <a:t>vårt</a:t>
            </a:r>
            <a:r>
              <a:rPr lang="en-US" sz="3600" dirty="0" smtClean="0"/>
              <a:t> </a:t>
            </a:r>
            <a:r>
              <a:rPr lang="en-US" sz="3600" dirty="0" err="1" smtClean="0"/>
              <a:t>arbete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Transparens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Kompetensspridning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Gemensam</a:t>
            </a:r>
            <a:r>
              <a:rPr lang="en-US" dirty="0" smtClean="0"/>
              <a:t> </a:t>
            </a:r>
            <a:r>
              <a:rPr lang="en-US" dirty="0" err="1" smtClean="0"/>
              <a:t>målbild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Gemensam</a:t>
            </a:r>
            <a:r>
              <a:rPr lang="en-US" dirty="0" smtClean="0"/>
              <a:t> </a:t>
            </a:r>
            <a:r>
              <a:rPr lang="en-US" dirty="0" err="1" smtClean="0"/>
              <a:t>styrning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anläggingsgruppen</a:t>
            </a:r>
            <a:r>
              <a:rPr lang="en-US" dirty="0" smtClean="0"/>
              <a:t> med Vice </a:t>
            </a:r>
            <a:r>
              <a:rPr lang="en-US" dirty="0" err="1" smtClean="0"/>
              <a:t>Ordförande</a:t>
            </a:r>
            <a:r>
              <a:rPr lang="en-US" dirty="0" smtClean="0"/>
              <a:t>, </a:t>
            </a:r>
            <a:r>
              <a:rPr lang="en-US" dirty="0" err="1" smtClean="0"/>
              <a:t>Stockholms</a:t>
            </a:r>
            <a:r>
              <a:rPr lang="en-US" dirty="0" smtClean="0"/>
              <a:t> </a:t>
            </a:r>
            <a:r>
              <a:rPr lang="en-US" dirty="0" err="1" smtClean="0"/>
              <a:t>Skidförbund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huvudkoordinator</a:t>
            </a:r>
            <a:r>
              <a:rPr lang="en-US" dirty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sammankallande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Samverkan</a:t>
            </a:r>
            <a:r>
              <a:rPr lang="en-US" dirty="0" smtClean="0"/>
              <a:t> (</a:t>
            </a:r>
            <a:r>
              <a:rPr lang="en-US" dirty="0" err="1" smtClean="0"/>
              <a:t>Anläggnings</a:t>
            </a:r>
            <a:r>
              <a:rPr lang="en-US" dirty="0" smtClean="0"/>
              <a:t>-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idrottsmijöpolitiskt</a:t>
            </a:r>
            <a:r>
              <a:rPr lang="en-US" dirty="0" smtClean="0"/>
              <a:t> program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Svensk</a:t>
            </a:r>
            <a:r>
              <a:rPr lang="en-US" dirty="0" smtClean="0"/>
              <a:t> </a:t>
            </a:r>
            <a:r>
              <a:rPr lang="en-US" dirty="0" err="1" smtClean="0"/>
              <a:t>idrott</a:t>
            </a:r>
            <a:r>
              <a:rPr lang="en-US" dirty="0" smtClean="0"/>
              <a:t> 2015-2025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Riksidrottsförbundet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Kommuner</a:t>
            </a:r>
            <a:endParaRPr lang="en-US" dirty="0" smtClean="0"/>
          </a:p>
          <a:p>
            <a:pPr lvl="1"/>
            <a:r>
              <a:rPr lang="en-US" dirty="0" err="1" smtClean="0"/>
              <a:t>Klubbar</a:t>
            </a:r>
            <a:endParaRPr lang="en-US" dirty="0" smtClean="0"/>
          </a:p>
          <a:p>
            <a:pPr lvl="1"/>
            <a:r>
              <a:rPr lang="en-US" dirty="0" err="1" smtClean="0"/>
              <a:t>Stockholms</a:t>
            </a:r>
            <a:r>
              <a:rPr lang="en-US" dirty="0" smtClean="0"/>
              <a:t> </a:t>
            </a:r>
            <a:r>
              <a:rPr lang="en-US" dirty="0" err="1" smtClean="0"/>
              <a:t>skidförbund</a:t>
            </a:r>
            <a:endParaRPr lang="en-US" dirty="0" smtClean="0"/>
          </a:p>
          <a:p>
            <a:pPr lvl="1"/>
            <a:r>
              <a:rPr lang="en-US" dirty="0" err="1" smtClean="0"/>
              <a:t>Svenska</a:t>
            </a:r>
            <a:r>
              <a:rPr lang="en-US" dirty="0" smtClean="0"/>
              <a:t> </a:t>
            </a:r>
            <a:r>
              <a:rPr lang="en-US" dirty="0" err="1" smtClean="0"/>
              <a:t>skidförbundet</a:t>
            </a:r>
            <a:endParaRPr lang="en-US" dirty="0" smtClean="0"/>
          </a:p>
          <a:p>
            <a:pPr lvl="1"/>
            <a:r>
              <a:rPr lang="en-US" dirty="0" err="1" smtClean="0"/>
              <a:t>Privata</a:t>
            </a:r>
            <a:r>
              <a:rPr lang="en-US" dirty="0" smtClean="0"/>
              <a:t> </a:t>
            </a:r>
            <a:r>
              <a:rPr lang="en-US" dirty="0" err="1" smtClean="0"/>
              <a:t>aktörer</a:t>
            </a:r>
            <a:endParaRPr lang="en-US" dirty="0" smtClean="0"/>
          </a:p>
          <a:p>
            <a:pPr lvl="1"/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intitiativ</a:t>
            </a:r>
            <a:endParaRPr lang="en-US" dirty="0" smtClean="0"/>
          </a:p>
          <a:p>
            <a:pPr lvl="1"/>
            <a:r>
              <a:rPr lang="en-US" dirty="0" err="1" smtClean="0"/>
              <a:t>Politiker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8875" y="274638"/>
            <a:ext cx="9906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99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927"/>
            <a:ext cx="7772400" cy="1470025"/>
          </a:xfrm>
        </p:spPr>
        <p:txBody>
          <a:bodyPr/>
          <a:lstStyle/>
          <a:p>
            <a:r>
              <a:rPr lang="en-US" dirty="0" err="1" smtClean="0"/>
              <a:t>Kontaktuppgifter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683953"/>
            <a:ext cx="7086600" cy="3940798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Paula Lembke – </a:t>
            </a:r>
          </a:p>
          <a:p>
            <a:r>
              <a:rPr lang="en-US" dirty="0" err="1"/>
              <a:t>viceordförande</a:t>
            </a:r>
            <a:r>
              <a:rPr lang="en-US" dirty="0"/>
              <a:t> </a:t>
            </a:r>
            <a:r>
              <a:rPr lang="en-US" dirty="0" err="1"/>
              <a:t>Stockholms</a:t>
            </a:r>
            <a:r>
              <a:rPr lang="en-US" dirty="0"/>
              <a:t> </a:t>
            </a:r>
            <a:r>
              <a:rPr lang="en-US" dirty="0" err="1"/>
              <a:t>skidförbund</a:t>
            </a:r>
            <a:endParaRPr lang="en-US" dirty="0"/>
          </a:p>
          <a:p>
            <a:r>
              <a:rPr lang="en-US" dirty="0" err="1" smtClean="0"/>
              <a:t>ledamot</a:t>
            </a:r>
            <a:r>
              <a:rPr lang="en-US" dirty="0" smtClean="0"/>
              <a:t> </a:t>
            </a:r>
            <a:r>
              <a:rPr lang="en-US" dirty="0" err="1" smtClean="0"/>
              <a:t>styrelse</a:t>
            </a:r>
            <a:r>
              <a:rPr lang="en-US" dirty="0" smtClean="0"/>
              <a:t> SIK </a:t>
            </a:r>
            <a:r>
              <a:rPr lang="en-US" dirty="0" err="1" smtClean="0"/>
              <a:t>samt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paula@lembke.nu</a:t>
            </a:r>
            <a:endParaRPr lang="en-US" dirty="0" smtClean="0"/>
          </a:p>
          <a:p>
            <a:r>
              <a:rPr lang="en-US" dirty="0" smtClean="0"/>
              <a:t>070-992 43 82</a:t>
            </a:r>
          </a:p>
          <a:p>
            <a:endParaRPr lang="en-US" dirty="0"/>
          </a:p>
        </p:txBody>
      </p:sp>
      <p:pic>
        <p:nvPicPr>
          <p:cNvPr id="5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05384"/>
            <a:ext cx="9144000" cy="851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700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703</Words>
  <Application>Microsoft Macintosh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Övergripande mål 2016-2018</vt:lpstr>
      <vt:lpstr>Identiferade anläggningar</vt:lpstr>
      <vt:lpstr>Processbeskrivning</vt:lpstr>
      <vt:lpstr>Hur prioriterade vi</vt:lpstr>
      <vt:lpstr>Mål för Stockholmsregionen </vt:lpstr>
      <vt:lpstr>Beslut på struktur</vt:lpstr>
      <vt:lpstr>Nyckelord för framgång med vårt arbete</vt:lpstr>
      <vt:lpstr>Kontaktuppgifter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Övergripande mål</dc:title>
  <dc:creator>Paula Lembke</dc:creator>
  <cp:lastModifiedBy>Paula Lembke</cp:lastModifiedBy>
  <cp:revision>10</cp:revision>
  <dcterms:created xsi:type="dcterms:W3CDTF">2015-11-27T06:11:32Z</dcterms:created>
  <dcterms:modified xsi:type="dcterms:W3CDTF">2015-12-08T09:14:28Z</dcterms:modified>
</cp:coreProperties>
</file>