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2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9" r:id="rId1"/>
    <p:sldMasterId id="2147484704" r:id="rId2"/>
    <p:sldMasterId id="2147484517" r:id="rId3"/>
  </p:sldMasterIdLst>
  <p:notesMasterIdLst>
    <p:notesMasterId r:id="rId96"/>
  </p:notesMasterIdLst>
  <p:handoutMasterIdLst>
    <p:handoutMasterId r:id="rId97"/>
  </p:handoutMasterIdLst>
  <p:sldIdLst>
    <p:sldId id="450" r:id="rId4"/>
    <p:sldId id="314" r:id="rId5"/>
    <p:sldId id="443" r:id="rId6"/>
    <p:sldId id="360" r:id="rId7"/>
    <p:sldId id="361" r:id="rId8"/>
    <p:sldId id="362" r:id="rId9"/>
    <p:sldId id="363" r:id="rId10"/>
    <p:sldId id="495" r:id="rId11"/>
    <p:sldId id="496" r:id="rId12"/>
    <p:sldId id="372" r:id="rId13"/>
    <p:sldId id="373" r:id="rId14"/>
    <p:sldId id="374" r:id="rId15"/>
    <p:sldId id="375" r:id="rId16"/>
    <p:sldId id="452" r:id="rId17"/>
    <p:sldId id="376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501" r:id="rId28"/>
    <p:sldId id="502" r:id="rId29"/>
    <p:sldId id="389" r:id="rId30"/>
    <p:sldId id="503" r:id="rId31"/>
    <p:sldId id="504" r:id="rId32"/>
    <p:sldId id="390" r:id="rId33"/>
    <p:sldId id="391" r:id="rId34"/>
    <p:sldId id="392" r:id="rId35"/>
    <p:sldId id="393" r:id="rId36"/>
    <p:sldId id="473" r:id="rId37"/>
    <p:sldId id="467" r:id="rId38"/>
    <p:sldId id="469" r:id="rId39"/>
    <p:sldId id="468" r:id="rId40"/>
    <p:sldId id="470" r:id="rId41"/>
    <p:sldId id="472" r:id="rId42"/>
    <p:sldId id="471" r:id="rId43"/>
    <p:sldId id="394" r:id="rId44"/>
    <p:sldId id="395" r:id="rId45"/>
    <p:sldId id="335" r:id="rId46"/>
    <p:sldId id="396" r:id="rId47"/>
    <p:sldId id="453" r:id="rId48"/>
    <p:sldId id="397" r:id="rId49"/>
    <p:sldId id="499" r:id="rId50"/>
    <p:sldId id="500" r:id="rId51"/>
    <p:sldId id="399" r:id="rId52"/>
    <p:sldId id="400" r:id="rId53"/>
    <p:sldId id="459" r:id="rId54"/>
    <p:sldId id="401" r:id="rId55"/>
    <p:sldId id="506" r:id="rId56"/>
    <p:sldId id="505" r:id="rId57"/>
    <p:sldId id="497" r:id="rId58"/>
    <p:sldId id="498" r:id="rId59"/>
    <p:sldId id="403" r:id="rId60"/>
    <p:sldId id="404" r:id="rId61"/>
    <p:sldId id="460" r:id="rId62"/>
    <p:sldId id="405" r:id="rId63"/>
    <p:sldId id="461" r:id="rId64"/>
    <p:sldId id="406" r:id="rId65"/>
    <p:sldId id="454" r:id="rId66"/>
    <p:sldId id="414" r:id="rId67"/>
    <p:sldId id="415" r:id="rId68"/>
    <p:sldId id="416" r:id="rId69"/>
    <p:sldId id="458" r:id="rId70"/>
    <p:sldId id="417" r:id="rId71"/>
    <p:sldId id="418" r:id="rId72"/>
    <p:sldId id="419" r:id="rId73"/>
    <p:sldId id="462" r:id="rId74"/>
    <p:sldId id="463" r:id="rId75"/>
    <p:sldId id="464" r:id="rId76"/>
    <p:sldId id="336" r:id="rId77"/>
    <p:sldId id="465" r:id="rId78"/>
    <p:sldId id="466" r:id="rId79"/>
    <p:sldId id="475" r:id="rId80"/>
    <p:sldId id="476" r:id="rId81"/>
    <p:sldId id="477" r:id="rId82"/>
    <p:sldId id="478" r:id="rId83"/>
    <p:sldId id="479" r:id="rId84"/>
    <p:sldId id="480" r:id="rId85"/>
    <p:sldId id="481" r:id="rId86"/>
    <p:sldId id="485" r:id="rId87"/>
    <p:sldId id="486" r:id="rId88"/>
    <p:sldId id="487" r:id="rId89"/>
    <p:sldId id="488" r:id="rId90"/>
    <p:sldId id="489" r:id="rId91"/>
    <p:sldId id="490" r:id="rId92"/>
    <p:sldId id="491" r:id="rId93"/>
    <p:sldId id="492" r:id="rId94"/>
    <p:sldId id="507" r:id="rId9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71" autoAdjust="0"/>
  </p:normalViewPr>
  <p:slideViewPr>
    <p:cSldViewPr>
      <p:cViewPr varScale="1">
        <p:scale>
          <a:sx n="109" d="100"/>
          <a:sy n="109" d="100"/>
        </p:scale>
        <p:origin x="163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22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slide" Target="slides/slide84.xml"/><Relationship Id="rId102" Type="http://schemas.microsoft.com/office/2015/10/relationships/revisionInfo" Target="revisionInfo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100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slide" Target="slides/slide90.xml"/><Relationship Id="rId9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C19DD3B-89D9-4A79-8862-1DFB891BF6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58FA607-7927-4473-9620-4FF689606D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F1A33CD-F6BC-4AE7-BB48-B58F4D03DCD7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10002A0-F5B5-4756-8B8D-AC1C3ED490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CD8570-47AA-47C7-B5DD-9207D708D4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07520DA-E31D-4F39-B313-223E64CFE71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1128C97-B626-4D48-A118-CE4338471B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62DBAB3-1AFA-4456-90A0-8FEABFB6B8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DD26C21-A2A5-4169-BA34-D61FF9CE3F00}" type="datetimeFigureOut">
              <a:rPr lang="de-DE"/>
              <a:pPr>
                <a:defRPr/>
              </a:pPr>
              <a:t>24.01.2019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1EBE7D2C-8D1B-4437-AE35-2E1CD463FC3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206A614B-C299-4735-B751-D3F432B0B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9E84BD-56D1-4379-9FA9-5EE459631B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87991F-CE27-4C48-B3C4-EA4D5A1F1F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C8AE4B4-BC2F-4D48-BDDB-DA77F053075C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tshållare för bildobjekt 1">
            <a:extLst>
              <a:ext uri="{FF2B5EF4-FFF2-40B4-BE49-F238E27FC236}">
                <a16:creationId xmlns:a16="http://schemas.microsoft.com/office/drawing/2014/main" id="{998700FD-4342-46E0-89F0-EB48DE5030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Platshållare för anteckningar 2">
            <a:extLst>
              <a:ext uri="{FF2B5EF4-FFF2-40B4-BE49-F238E27FC236}">
                <a16:creationId xmlns:a16="http://schemas.microsoft.com/office/drawing/2014/main" id="{4EDBBE94-1B07-41AA-BE06-1EDBAAD622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/>
          </a:p>
        </p:txBody>
      </p:sp>
      <p:sp>
        <p:nvSpPr>
          <p:cNvPr id="51204" name="Platshållare för bildnummer 3">
            <a:extLst>
              <a:ext uri="{FF2B5EF4-FFF2-40B4-BE49-F238E27FC236}">
                <a16:creationId xmlns:a16="http://schemas.microsoft.com/office/drawing/2014/main" id="{0A632CDC-58CE-4876-93FD-CC4AF2B833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D1FB5E-292C-482D-8F94-7FAC13CAAA03}" type="slidenum">
              <a:rPr lang="de-DE" altLang="sv-SE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de-DE" altLang="sv-S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3CBD1E-0D05-487C-9985-5054694BC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21951-E222-4921-B90D-348F19BAD955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BD088D-9DC5-4BDC-81A8-FA481E32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04C36B-7969-432F-B73A-1A47C573E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A24B0-B5F5-4D8B-83A0-BE1E1845C79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7750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0B8C14-AF3E-4C34-81AC-08132D0B5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9B728-2C90-4B7E-B3D3-99F818E15351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B488C4F-9BDA-4215-94CC-71B25BC0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79F3F3-9D41-4563-AD2C-09A32A3F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00D2A-D578-4BC9-B8D3-5D87D1E156D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9691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9C5E4F-E6A4-4226-9032-191A4A21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7D06E-F742-4837-908D-A557FCD03FD1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7285E1-FD21-45C7-9601-E5F3496A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A682EF-396E-4265-B8B5-4F10E450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F1DB4-A692-4700-8CE1-AC7C47358A6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42080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C762375-AB66-4E30-9E5F-7C127120B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BA199290-9AAD-4066-8047-30AA9271D3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94EF36-52C8-41EF-81C5-551F3078CD37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</p:spTree>
    <p:extLst>
      <p:ext uri="{BB962C8B-B14F-4D97-AF65-F5344CB8AC3E}">
        <p14:creationId xmlns:p14="http://schemas.microsoft.com/office/powerpoint/2010/main" val="82226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3DECA79-A4FA-4445-BB31-BF13BA9B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3320CE1A-C574-448E-8187-2E378079BF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E0999B-04AA-483E-BF8C-9234F9D0BE4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</p:spTree>
    <p:extLst>
      <p:ext uri="{BB962C8B-B14F-4D97-AF65-F5344CB8AC3E}">
        <p14:creationId xmlns:p14="http://schemas.microsoft.com/office/powerpoint/2010/main" val="290716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75A62F-E0E0-418E-84B5-5AB604F6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41E57028-E1BC-45FB-BB94-E1C8708F02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B4548D-7D6B-4A4C-997A-1228B3C925C3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</p:spTree>
    <p:extLst>
      <p:ext uri="{BB962C8B-B14F-4D97-AF65-F5344CB8AC3E}">
        <p14:creationId xmlns:p14="http://schemas.microsoft.com/office/powerpoint/2010/main" val="22708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02F7981A-D33A-4940-822A-971EF558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12610F79-FA2B-4BE1-B463-91EDBF45E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6D8821-29B5-4A6A-B2FD-2FECF58B8346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</p:spTree>
    <p:extLst>
      <p:ext uri="{BB962C8B-B14F-4D97-AF65-F5344CB8AC3E}">
        <p14:creationId xmlns:p14="http://schemas.microsoft.com/office/powerpoint/2010/main" val="3631662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0A28B03B-ACC2-40B2-A53C-F7D7F564D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CD5D6CBD-7F7D-4613-ACA8-373D97BFF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991E02-E429-48CB-9F6D-EC1D521932E7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3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798F94E-EED4-49AD-B3AA-3979013A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C55A7CF0-E857-445F-833B-C67B44027D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9A3648-F663-401E-ACAC-D6D31939AE7D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565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C85D74F-499B-4666-8CB7-BE7A7690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9AB3B827-CB4E-4DF0-9345-BE32B78810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51A996-C9E4-49FA-ACCC-DBE0B740A4F2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8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FAFA5E2-3C7D-44C8-B34C-AAE324AC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C2DD35D2-7F49-4F28-8ACA-B98F314E7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581F0-60AD-4D13-9B73-BE5CBF7E01AA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93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0E95C5-F875-40A3-AE73-70337F67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781D1-3F2A-4C1B-9B65-2CDBA150B54E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D19382F-6681-46BA-A872-6F1241E8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C8E196-572A-4500-8B54-CF1F3E63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46F98-4C4E-4B3C-BF75-2FC4A452EDC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1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51848DC-3F01-4AA6-92B9-0500C899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16E68B97-E468-4F93-A446-6792DDEF4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4137DA-DDFF-49CD-ABCA-8885E4A21BF2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3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509A355-71BD-4D6B-B33A-1C0F22F7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7226D19B-48D6-4194-B039-151F16DB3B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2AAA-1DA6-4E30-99BD-32E2A22D1B80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001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D3BFA12-DCDA-4FB0-B82E-DC8E65FD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A2D9B631-AC5C-4B58-9DD5-50EC8F496F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231368-297F-4497-A287-35D054AE95C3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1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3F67B34-E402-43DC-8630-E0E54775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33EA38A1-28D2-40C8-9CF3-B08CE8006F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C63BA2-D899-4291-9A40-9EB7B0E74E19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83857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333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331C320-838C-4625-B273-49673D13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9CCD8C5C-8018-460A-B123-9F652465B6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13BD79-5F18-412C-83B3-82F5484325BF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84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6110D23-3493-45B9-86C1-0B17EEB33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EC371B51-436B-470E-94A0-85B97E800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8BB5AC-81F3-4E08-BC77-61D7CC6EB445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61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015FE3A0-832E-40CD-9710-EEA6BC69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7408830-358F-4585-BD48-96B0DF4E6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5587C8-8581-47B1-99CE-40BDB9742E93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2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F972CB3B-0558-4352-BC6F-E16164036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75F1F93D-257B-4853-B8C2-A096A676A3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851584-1635-46A9-A101-DF8002B8E53B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4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FA77205-D705-4565-8480-33069B143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0A08B19B-7192-4393-A846-8347407319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855E3D-E1B0-4E51-AEF9-19F8EB58A55F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64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7FE4C5B-A4E0-4DDD-95DB-56D478341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7556D326-CA03-4977-9F65-0B2421C6E8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699466-33BF-4FB1-BC20-929C313A6912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9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501846-ADD5-43F4-AA27-D89418042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A066E-A5AC-424A-B6A7-7CBA3D9F9B19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1ED8C38-4D19-44D8-B913-DDD028174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9AFB90-34EB-4665-98DB-C63A2F3FC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D46E5-026E-46F2-A814-27AF646D50A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002303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AACE0CD5-4004-4CBC-A2C8-AFC2D0DFC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BD5BA1F5-2590-41F3-89F2-20DE62A67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9118FE-9D5E-4A79-929F-0E181A5C3F2E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88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43A3547-0DB5-47AF-84C9-1DD0CA920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DEC7E6C4-1A6C-4F65-AC72-38B1CA40EF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4506D6-4DA3-46A7-9680-02A23F0CAE42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72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E1FD3D7-6D25-4AEC-95B8-FD92EADF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69CEEAC1-CA47-4EFD-97F5-935E0272C4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8EC41D-DBCB-4B87-A443-9E548938FC4C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98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A0B343AC-0A0B-48E5-BD61-24D1A4CE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A96D7A61-3BA4-4634-8148-0018ABC87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BA40E0-194D-4B98-A5C6-E36D24FE5C5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9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4A0F9A7-7427-401D-8E2E-A776814B8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3BBDDE14-24EA-4821-B5F1-CB4AD6325B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E381D9-740E-47E3-AC47-8B797C8A004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26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C54B63C-44D0-4960-B70F-255FE880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90F7B2DE-5889-4653-AA93-947A1360D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BAAB37-197F-492E-AA78-4749E6CF1FC9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58CCCD1-C8C9-4C9A-B550-D9B19CB7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4BD9F40F-DEB1-4841-B143-E78916E0B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2BE156-1CBC-42E8-A3FE-9061922A6115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94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CE20889-3AC6-4B48-A2FA-E7B62515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788D89A3-C211-4742-925D-37B9BDF35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BEEAA9-A621-4FF2-B29E-C2B9EC261BC5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22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BAC610A-C03D-44E9-B098-D19C20897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1281BA51-D164-4D15-9C10-545285F233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0F93DD-3C7D-40CF-A4C4-55FCB096EB86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521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546DBC9-0225-4365-AFF6-6553A828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20D6B024-C110-454D-BB5D-DA6733B510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B39267-849C-4998-83DF-192335E22695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78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4950FFD-F3A4-44D0-8711-34A72C01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01B23-054C-419F-AFFA-5235D8B85B53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CC67DF8C-A56D-4396-83A6-FCFE92BF8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674276D3-8BCD-46A9-9B12-B6F958D3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9FD91-2851-4395-8732-C7892B155C6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186132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7F1841D-903A-42D6-B272-148FE62EA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A1F1458A-6A65-4D01-B69A-DAF5CDCDE1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C9FEEB-9A3E-4F93-A797-AD302C59E319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89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B945D88-25A7-40FE-98E8-E93478805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4010D7C-4725-4D7F-B018-2AD829FC89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5FBECA-D30D-42DF-836A-0DA8029DEE62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1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C750680-1146-41A3-870F-7F2FE51E7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DEC50BC-A3CF-4933-89FC-78685493DB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957EF1-E41A-4464-A7FA-508B44B5422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171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093995-C883-4E4B-A1F7-E3E66C4CF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40359B13-2712-4839-8A0B-B64A7C40F6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EC896A-CB77-4C57-B08C-23EF3FF9C866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889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0CBF535A-EF76-4BE1-83AD-FF8A0294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5C871E28-E5EB-4E38-8B59-F6EC90E8A1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358FF7-0088-40BC-9BEA-9B226B19F820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4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27D7AA3-5E0E-4CB9-99A7-BFABB05D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07A1F71D-3DA1-41B6-9504-EA5F48FA6B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6FEA9D-0D35-43F8-A415-3D0CEB10772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0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81DD55-220F-408F-9C72-9CE5B8701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69C152D-E627-4192-B7DC-4DA72A5739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CE1E47-CE83-42A8-B19B-1C6D87810AFE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52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5EA38E1-1EC7-49FF-8301-90071B4B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94AF1905-C57A-4600-B5A2-C79705646B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C7D2D9-60C9-42AD-9A1B-3D93CC5573D1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219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75FA24A-DC2E-4D70-9495-7C54A6FCF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27BF68D7-A591-4EBC-ABC8-51D5187E3D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00E9DB-245A-44C3-B41D-189CD67CC2C3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22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8DC4E3D-9267-48F2-AD20-69089864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1A93E5DE-EDD1-4512-BF50-20DEB4410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691BDA-F73B-4559-A54A-CE96D263CB8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4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F353859B-25CB-404B-9FA9-21A8E23FC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893-1E27-4567-8C15-85B4994660B8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8FCA8C18-1EEA-44D6-9146-603E198B8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4FA78267-FCB2-4DF3-B604-75162199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059C7-EFE6-4B09-9CB0-28A240B49F9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602205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B2343DB-380C-4CB0-9F2E-9F1F608CE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52FD1F7B-AF2B-4094-A3F1-EEFD68008F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14D11C-68D8-429C-9B94-7602EA91854A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110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3D0803-F8EA-4A1C-9CF3-87A0ABB4F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46A4DAEB-FD34-48A5-998D-8843088ED6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C2CF08-474B-4E19-B21A-231EF140BF5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169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38FF370-0202-4313-823F-5122C38D8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F92DAC7-4EDB-4699-B9EE-BC46A66B0E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8F2A57-9CFA-40F4-BA2F-5F6DD54A66A0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13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79FF39B-37E4-427E-AFD3-7BC9A9D66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A75FD83C-7BAA-4863-86B5-BEC8E3EB9D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9D6F07-F6D6-4C6D-BA40-A96EBAC91B4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72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BFFE7A6-B191-4125-9407-929662E46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D2FE66B7-B6E7-4F91-AFC2-934EABCD0B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9B04A9-01DD-4CB8-8307-7AD38CEDEF7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7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F26C2A9-4FD8-4006-90A6-0D29497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37C90-F7B2-4499-BD82-7050281822FE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EBF7D6-BA14-4789-A23F-58B438C4F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5C8615-781F-4948-94C0-665EA69F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58365-1F0B-4B28-A9DB-BF119C47BEE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359588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A7CC83-ED6A-4CFE-9AD5-28860B808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025A0-9E92-4148-B973-37C2B3DEC8E3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783CFB1-B94C-4C69-92E8-445B7F83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D97B76D-A7BB-4B24-8382-06F9521D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08D47-ED83-483B-BD38-FE013C83D4F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59441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9EF591-DE2B-4697-ADF2-0ED2B0582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2EAD6-B4CE-4FE9-959E-A7606AB49528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A3EADC-3C40-456C-BF14-BB3E4D78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FC9082-CA2D-40C8-BC2F-42893954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0876-9ED0-412A-8C65-8F941CC453D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614037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5AD7FAD4-00CE-4521-910E-1AE7E3D78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20F31-9F68-4D9F-92A1-EFA87A98F15F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17688EE0-3B1C-41E7-A120-4D9FBFD77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1F391670-35D4-49B4-987E-E92FFA377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8051-71AD-4DDD-AF0B-DEF0A46D79E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813156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5154AB6-CC5B-4E5E-9AE6-E4CB6D140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C671A-9437-4C2F-8B44-1651F70E9425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45EBFAD-7786-475D-814A-331C08F4A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9ED425AC-8EEB-40A2-BE65-67941E9CF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C72AE-8D65-4E16-9FA2-A8821A4FA42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9980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D12D4C10-B4F0-4E8E-8253-0537F17F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CA7C-16F8-409E-92E8-6418AF740454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DBF7A572-2EB5-4868-AD0D-4A37765C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2990CDD2-F57E-4D20-B8D5-70843269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B4CE-7B82-466C-B563-CCB5663154A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366131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51E129FC-0A8F-4258-9661-4279792D4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CDD0E-6BBA-45FD-94D8-EA0052E210AC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47738EE1-51C8-4614-B651-7CBD04B19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8EBF85CF-EBE9-4ECC-88C5-0CFA36E7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D9E09-5140-49DB-8321-1F402FACAE2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208925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5C32123B-7A19-44D9-A95E-BBA53294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56F5-61AC-4B86-A7CA-2C5BF15E444C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18B531E6-3334-4E0B-A2BC-AA7A95937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D8CCF147-A176-448B-BFDE-ECF4B48D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012B0-DBFE-44F7-AFAA-55DCD0B2027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461424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0C10076A-8A92-4B80-9A2B-0B73A401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C54E6-7B5F-4775-B311-7F64E619C3AF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F962991F-67AD-450C-9C0F-8F8F2BC1E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967C0CD2-8374-416A-8F9C-6CC48014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5E0FA-CE7A-4D8E-A9B4-303B6649021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468066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124B6529-2DB5-4B27-844D-786F6858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CDAAF-2C5E-4748-864C-66E876B5264E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64F2AF1F-00FA-48A8-8B46-828C3C18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D626CD67-1D1A-44E9-AFAA-AB6026B0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CB024-686A-4E71-A632-5CF1451A591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619697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B389CE-0FD0-4139-9381-B3073D49A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071C0-6FBD-40AA-B17B-29758FC353EC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E5F69E-560F-4CF5-8E24-280592AA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1C7D31-4000-4DED-84EC-6B66B4200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112C4-7CF4-4DBD-924B-5ED6D40734C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067249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2E2C95-AC2F-4F83-8F4B-18609421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66AB-2928-4ACD-9A2A-AD737C977AE1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74F1BC8-5549-47F4-BC6F-98D4C1FD3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3CC6490-5DF2-41B4-9352-582F825D3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F59B3-DCE1-49D1-805C-274FF168BD1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976885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4BDE4C-CDA9-44AE-B44B-F0AD86376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E8E0-3361-4A68-97C5-7B3FC7E68C03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6D48AE-4448-4991-AE07-FA4F07BDD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A35C63-809E-4156-A3E1-F39D398B5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F9C1-5FC2-4853-82DE-E441AFA0D80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360509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EF9208-9845-45D8-A8A2-0968575F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B697-D79E-4669-84C3-0357FB9904FD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FD64C5-189C-4822-879B-4D2A027E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A8F277-3D42-4E73-94D3-C5BAE6C99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A14BA-9036-44F2-AB93-263B2E165CD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560127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3A38A3-3A3C-4929-A039-E0A7BCF2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C0F9-6F28-40FD-9275-993D4BE0541E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8AD895-77AC-43B9-B890-6C4D346F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D22228-A593-40F1-B863-A995C3875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AD3A-6C96-43DF-80BF-A2E5FC1A256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31221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BB542C96-1D02-460F-877D-5F6E129A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BA1C2-D529-409D-9801-4CC2F2DE8B0C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A8777BEC-FE1B-4538-A8E7-2BDFD00E6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D55EEE72-B102-454E-A6BE-52A63F83A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5FCE-8DA0-4724-A260-E33962B5792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6596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729AB65A-77C0-40C9-9267-390E0607B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F59BD-82A0-43FC-A72A-BB3873ACA728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E0935B85-C01C-44BD-BEB7-74AD9EB2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581EB716-8B7F-4D60-848F-180C6783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87FDA-7677-488F-B6DC-46AC7CAAE92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178975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B409AE22-6A59-418A-9F21-0D343AE0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3E36C-4962-4C21-B293-57C387D137B4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B7AB516E-B8D2-4EE9-806F-AAA4194A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2612AF1-9CB1-4508-9DDB-0F7786BF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5E309-F5A9-4A99-858C-A2D92E35197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5954316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1AEC6873-7212-4F02-826C-509AD03B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AEA42-891D-4B0C-88A0-EEAAECACD19E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5D007496-E83F-4B88-82BF-8C9DEC4DC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E85330D7-1096-4E29-9A76-3620863A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D7A9B-F2F7-4AF5-844B-248CCDFF411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4756904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1AC41CC-E180-4648-9CE7-1F675A54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B035A-12C1-4DE8-AA67-FC7996EE0B1C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0053BD93-8A71-4AB2-9397-0F82CCBE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490533C3-1F24-48E1-8B11-65D6FF7D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F687-124B-4EDF-9496-BD16AA75A4B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8785707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64D71324-D65F-4102-9916-2DD8ED570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6582E-7CA8-4D05-8485-50052B8B9D35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8C53620D-B138-41F5-8718-D2D869CE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E37F79F5-131F-473B-B58F-0D8BF629C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5E096-E3C9-4C0B-A201-AF2629948E4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1990638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84F8457D-E55D-47EB-B5A5-45CF9A0FD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D283A-F20E-48B8-9049-454F63047442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D1C31620-B218-41B5-9A8A-9503DD77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485375C0-29E1-42C9-A79F-F48BCB113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6A137-8100-436A-8C9A-934DA8F8344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0218388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37246E-81A4-47A7-919D-EB6822A46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B3AAF-929F-43FD-8509-E1D29B3BAB25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09927-5579-493D-949D-A41A9125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FFA945-0E9B-40B5-9A6E-EA4FEDE6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F496-28CB-4C9C-8B66-D9413AB9A95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919654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F48B3B-194B-4C71-87A2-4FD679445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F2C23-966D-4231-A88F-62BC8B24A60D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1FBB12A-A4D9-4962-A168-F18447978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E11B11-D008-44A2-A326-D4E5745C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5F734-48AE-4B43-BE48-DE66B9F5B5D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5491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2169E4A5-4340-42E4-A843-D017B466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C9066-1DD9-4D7F-A9D1-3EFF952778FC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48C288B-CDCD-44BB-B3D9-EA3491AA0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963124A-E2A2-4B2F-B79C-5E06B75B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BC306-45B5-4BB1-8614-C7D49468807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7310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FD3BF330-3DDE-4FC6-BF64-9AA237A7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407C-E5DF-4367-B87B-234353E7E920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65163CF2-7206-4219-9B54-D34CBAA0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3EEE8B38-7F10-4F78-B6BA-A4EA8FA5B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FC35-81CD-4022-A2D1-547D530BD32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4703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E5FCD5BC-952A-4245-8FCC-8A30138F72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EF8ECF4F-A67B-4024-92A9-BB61981960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625BA8-B203-47EE-B91D-92F9A2138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ACE4657-59CD-4473-9EA8-9CB6414DB739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D3885E-31AB-4EF8-82C8-0FA435C64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F71142-66D3-43EF-BF12-241F33AC3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2F5F7-03F7-4140-96F0-FD37C93874A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4" r:id="rId1"/>
    <p:sldLayoutId id="2147485355" r:id="rId2"/>
    <p:sldLayoutId id="2147485356" r:id="rId3"/>
    <p:sldLayoutId id="2147485357" r:id="rId4"/>
    <p:sldLayoutId id="2147485358" r:id="rId5"/>
    <p:sldLayoutId id="2147485359" r:id="rId6"/>
    <p:sldLayoutId id="2147485360" r:id="rId7"/>
    <p:sldLayoutId id="2147485361" r:id="rId8"/>
    <p:sldLayoutId id="2147485362" r:id="rId9"/>
    <p:sldLayoutId id="2147485363" r:id="rId10"/>
    <p:sldLayoutId id="2147485364" r:id="rId11"/>
    <p:sldLayoutId id="2147485387" r:id="rId12"/>
    <p:sldLayoutId id="2147485388" r:id="rId13"/>
    <p:sldLayoutId id="2147485389" r:id="rId14"/>
    <p:sldLayoutId id="2147485390" r:id="rId15"/>
    <p:sldLayoutId id="2147485391" r:id="rId16"/>
    <p:sldLayoutId id="2147485392" r:id="rId17"/>
    <p:sldLayoutId id="2147485393" r:id="rId18"/>
    <p:sldLayoutId id="2147485394" r:id="rId19"/>
    <p:sldLayoutId id="2147485395" r:id="rId20"/>
    <p:sldLayoutId id="2147485396" r:id="rId21"/>
    <p:sldLayoutId id="2147485397" r:id="rId22"/>
    <p:sldLayoutId id="2147485398" r:id="rId23"/>
    <p:sldLayoutId id="2147485399" r:id="rId24"/>
    <p:sldLayoutId id="2147485400" r:id="rId25"/>
    <p:sldLayoutId id="2147485401" r:id="rId26"/>
    <p:sldLayoutId id="2147485402" r:id="rId27"/>
    <p:sldLayoutId id="2147485403" r:id="rId28"/>
    <p:sldLayoutId id="2147485404" r:id="rId29"/>
    <p:sldLayoutId id="2147485405" r:id="rId30"/>
    <p:sldLayoutId id="2147485406" r:id="rId31"/>
    <p:sldLayoutId id="2147485407" r:id="rId32"/>
    <p:sldLayoutId id="2147485408" r:id="rId33"/>
    <p:sldLayoutId id="2147485409" r:id="rId34"/>
    <p:sldLayoutId id="2147485410" r:id="rId35"/>
    <p:sldLayoutId id="2147485411" r:id="rId36"/>
    <p:sldLayoutId id="2147485412" r:id="rId37"/>
    <p:sldLayoutId id="2147485413" r:id="rId38"/>
    <p:sldLayoutId id="2147485414" r:id="rId39"/>
    <p:sldLayoutId id="2147485415" r:id="rId40"/>
    <p:sldLayoutId id="2147485416" r:id="rId41"/>
    <p:sldLayoutId id="2147485417" r:id="rId42"/>
    <p:sldLayoutId id="2147485418" r:id="rId43"/>
    <p:sldLayoutId id="2147485419" r:id="rId44"/>
    <p:sldLayoutId id="2147485420" r:id="rId45"/>
    <p:sldLayoutId id="2147485421" r:id="rId46"/>
    <p:sldLayoutId id="2147485422" r:id="rId47"/>
    <p:sldLayoutId id="2147485423" r:id="rId48"/>
    <p:sldLayoutId id="2147485424" r:id="rId49"/>
    <p:sldLayoutId id="2147485425" r:id="rId50"/>
    <p:sldLayoutId id="2147485426" r:id="rId51"/>
    <p:sldLayoutId id="2147485427" r:id="rId52"/>
    <p:sldLayoutId id="2147485428" r:id="rId53"/>
    <p:sldLayoutId id="2147485429" r:id="rId5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tshållare för rubrik 1">
            <a:extLst>
              <a:ext uri="{FF2B5EF4-FFF2-40B4-BE49-F238E27FC236}">
                <a16:creationId xmlns:a16="http://schemas.microsoft.com/office/drawing/2014/main" id="{321D60A5-F6B0-418F-A926-E5B5406188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2051" name="Platshållare för text 2">
            <a:extLst>
              <a:ext uri="{FF2B5EF4-FFF2-40B4-BE49-F238E27FC236}">
                <a16:creationId xmlns:a16="http://schemas.microsoft.com/office/drawing/2014/main" id="{8BD526D2-551D-4B81-AE81-44DC844BEA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B0631E-36BB-4C0C-BE3E-79FB7BA84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556C605-E2C2-4D21-9E16-56CFF589AACE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5F574A-C6E7-47A5-914A-89DC4AEDB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76BF06-320E-4B4E-9CD7-81A63A580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5AE1935-CD06-44A1-B0BB-0414386ADD9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5" r:id="rId1"/>
    <p:sldLayoutId id="2147485366" r:id="rId2"/>
    <p:sldLayoutId id="2147485367" r:id="rId3"/>
    <p:sldLayoutId id="2147485368" r:id="rId4"/>
    <p:sldLayoutId id="2147485369" r:id="rId5"/>
    <p:sldLayoutId id="2147485370" r:id="rId6"/>
    <p:sldLayoutId id="2147485371" r:id="rId7"/>
    <p:sldLayoutId id="2147485372" r:id="rId8"/>
    <p:sldLayoutId id="2147485373" r:id="rId9"/>
    <p:sldLayoutId id="2147485374" r:id="rId10"/>
    <p:sldLayoutId id="21474853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tshållare för rubrik 1">
            <a:extLst>
              <a:ext uri="{FF2B5EF4-FFF2-40B4-BE49-F238E27FC236}">
                <a16:creationId xmlns:a16="http://schemas.microsoft.com/office/drawing/2014/main" id="{5874EC5A-BDBF-4BFF-A3C9-9D6AFCA21A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3075" name="Platshållare för text 2">
            <a:extLst>
              <a:ext uri="{FF2B5EF4-FFF2-40B4-BE49-F238E27FC236}">
                <a16:creationId xmlns:a16="http://schemas.microsoft.com/office/drawing/2014/main" id="{718D4358-85C7-425D-AC06-1B88FEEB16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A59FD2-C90C-4A71-B22F-B46F80571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D1912DA-0BC7-40D7-9C99-259B7B2E9F79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9FBA72-C688-4E75-BEE0-1A3FA7A6D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851D00-C77A-4EB8-B178-5537D7CBB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40C034E-91A2-451D-B5E1-6AEF9E9C135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6" r:id="rId1"/>
    <p:sldLayoutId id="2147485377" r:id="rId2"/>
    <p:sldLayoutId id="2147485378" r:id="rId3"/>
    <p:sldLayoutId id="2147485379" r:id="rId4"/>
    <p:sldLayoutId id="2147485380" r:id="rId5"/>
    <p:sldLayoutId id="2147485381" r:id="rId6"/>
    <p:sldLayoutId id="2147485382" r:id="rId7"/>
    <p:sldLayoutId id="2147485383" r:id="rId8"/>
    <p:sldLayoutId id="2147485384" r:id="rId9"/>
    <p:sldLayoutId id="2147485385" r:id="rId10"/>
    <p:sldLayoutId id="21474853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E6FCDE0-8061-4F4C-8FDB-843224795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600" b="1">
              <a:latin typeface="Arial" panose="020B0604020202020204" pitchFamily="34" charset="0"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5AB25B6-56FF-431A-868C-DEDDCB16F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3" y="1628775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de-DE" altLang="sv-SE" sz="9600" b="1" dirty="0" smtClean="0">
                <a:solidFill>
                  <a:srgbClr val="FF0000"/>
                </a:solidFill>
              </a:rPr>
              <a:t>WAXING</a:t>
            </a:r>
          </a:p>
          <a:p>
            <a:pPr marL="0" indent="0" algn="ctr" eaLnBrk="1" hangingPunct="1">
              <a:buFontTx/>
              <a:buNone/>
            </a:pPr>
            <a:r>
              <a:rPr lang="de-DE" altLang="sv-SE" sz="9600" b="1" dirty="0" smtClean="0">
                <a:solidFill>
                  <a:srgbClr val="FF0000"/>
                </a:solidFill>
              </a:rPr>
              <a:t>CABINS</a:t>
            </a:r>
            <a:endParaRPr lang="de-DE" altLang="sv-SE" sz="9600" b="1" dirty="0">
              <a:solidFill>
                <a:srgbClr val="FF0000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de-DE" altLang="sv-SE" sz="9600" b="1" dirty="0">
              <a:solidFill>
                <a:srgbClr val="FF0000"/>
              </a:solidFill>
            </a:endParaRPr>
          </a:p>
        </p:txBody>
      </p:sp>
      <p:sp>
        <p:nvSpPr>
          <p:cNvPr id="50180" name="textruta 6">
            <a:extLst>
              <a:ext uri="{FF2B5EF4-FFF2-40B4-BE49-F238E27FC236}">
                <a16:creationId xmlns:a16="http://schemas.microsoft.com/office/drawing/2014/main" id="{DAA4E81A-B224-461A-A3F7-82C03E4EF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0181" name="textruta 8">
            <a:extLst>
              <a:ext uri="{FF2B5EF4-FFF2-40B4-BE49-F238E27FC236}">
                <a16:creationId xmlns:a16="http://schemas.microsoft.com/office/drawing/2014/main" id="{9C24B9E1-A82A-4BCE-AA4C-0D7E36C6E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E6AD48-2636-4B49-9E1E-C0E390553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4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PHOTO</a:t>
            </a:r>
            <a:endParaRPr lang="de-DE" altLang="sv-SE" sz="14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 dirty="0">
                <a:solidFill>
                  <a:srgbClr val="FF0000"/>
                </a:solidFill>
                <a:latin typeface="Arial" panose="020B0604020202020204" pitchFamily="34" charset="0"/>
              </a:rPr>
              <a:t>POSITION</a:t>
            </a:r>
          </a:p>
        </p:txBody>
      </p:sp>
      <p:sp>
        <p:nvSpPr>
          <p:cNvPr id="60419" name="textruta 7">
            <a:extLst>
              <a:ext uri="{FF2B5EF4-FFF2-40B4-BE49-F238E27FC236}">
                <a16:creationId xmlns:a16="http://schemas.microsoft.com/office/drawing/2014/main" id="{FFB56CA4-D071-4795-870F-B34E0C052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0420" name="textruta 8">
            <a:extLst>
              <a:ext uri="{FF2B5EF4-FFF2-40B4-BE49-F238E27FC236}">
                <a16:creationId xmlns:a16="http://schemas.microsoft.com/office/drawing/2014/main" id="{D8367D19-02CC-40D3-8BCC-FB83FD996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57A5404-FAE0-44D5-A641-ED42C1566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000" b="1" dirty="0">
                <a:solidFill>
                  <a:srgbClr val="FF0000"/>
                </a:solidFill>
                <a:latin typeface="Arial" panose="020B0604020202020204" pitchFamily="34" charset="0"/>
              </a:rPr>
              <a:t>WARM UP TRACK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443" name="Line 3">
            <a:extLst>
              <a:ext uri="{FF2B5EF4-FFF2-40B4-BE49-F238E27FC236}">
                <a16:creationId xmlns:a16="http://schemas.microsoft.com/office/drawing/2014/main" id="{93676E51-1587-42DE-9EF2-90C5769EF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1577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444" name="textruta 8">
            <a:extLst>
              <a:ext uri="{FF2B5EF4-FFF2-40B4-BE49-F238E27FC236}">
                <a16:creationId xmlns:a16="http://schemas.microsoft.com/office/drawing/2014/main" id="{89B76D86-8A33-4515-A369-2310F7720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1445" name="textruta 8">
            <a:extLst>
              <a:ext uri="{FF2B5EF4-FFF2-40B4-BE49-F238E27FC236}">
                <a16:creationId xmlns:a16="http://schemas.microsoft.com/office/drawing/2014/main" id="{6FD1ED07-4DD7-4B8B-B358-F751A7A21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1B69199-2C56-4F36-BBA2-95065CD49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000" b="1" dirty="0">
                <a:solidFill>
                  <a:srgbClr val="FF0000"/>
                </a:solidFill>
                <a:latin typeface="Arial" panose="020B0604020202020204" pitchFamily="34" charset="0"/>
              </a:rPr>
              <a:t>WARM UP TRACK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2467" name="Line 3">
            <a:extLst>
              <a:ext uri="{FF2B5EF4-FFF2-40B4-BE49-F238E27FC236}">
                <a16:creationId xmlns:a16="http://schemas.microsoft.com/office/drawing/2014/main" id="{AFBF234B-D99D-4AC8-8015-E2D1B661F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084763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2468" name="textruta 8">
            <a:extLst>
              <a:ext uri="{FF2B5EF4-FFF2-40B4-BE49-F238E27FC236}">
                <a16:creationId xmlns:a16="http://schemas.microsoft.com/office/drawing/2014/main" id="{EF8FDF0A-8CA8-45D8-8955-90F45B150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2469" name="textruta 8">
            <a:extLst>
              <a:ext uri="{FF2B5EF4-FFF2-40B4-BE49-F238E27FC236}">
                <a16:creationId xmlns:a16="http://schemas.microsoft.com/office/drawing/2014/main" id="{5DDC06F3-65BB-4690-86D6-60559DB88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170C6C6-DD96-4C5C-AF0D-BCFA391A6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700" b="1" dirty="0">
                <a:solidFill>
                  <a:srgbClr val="FF0000"/>
                </a:solidFill>
                <a:latin typeface="Arial" panose="020B0604020202020204" pitchFamily="34" charset="0"/>
              </a:rPr>
              <a:t>SKI TEST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3491" name="Line 3">
            <a:extLst>
              <a:ext uri="{FF2B5EF4-FFF2-40B4-BE49-F238E27FC236}">
                <a16:creationId xmlns:a16="http://schemas.microsoft.com/office/drawing/2014/main" id="{99A4B388-87D6-4F01-8297-DC86C80FEB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1577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492" name="textruta 8">
            <a:extLst>
              <a:ext uri="{FF2B5EF4-FFF2-40B4-BE49-F238E27FC236}">
                <a16:creationId xmlns:a16="http://schemas.microsoft.com/office/drawing/2014/main" id="{DBD3FAFC-D2D5-488A-8354-E9BA624C3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3493" name="textruta 8">
            <a:extLst>
              <a:ext uri="{FF2B5EF4-FFF2-40B4-BE49-F238E27FC236}">
                <a16:creationId xmlns:a16="http://schemas.microsoft.com/office/drawing/2014/main" id="{8BF3E9A7-2123-4F2F-B297-9023D3877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B72F9241-8A73-45C9-A12B-C9C3DE4BB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700" b="1" dirty="0">
                <a:solidFill>
                  <a:srgbClr val="FF0000"/>
                </a:solidFill>
                <a:latin typeface="Arial" panose="020B0604020202020204" pitchFamily="34" charset="0"/>
              </a:rPr>
              <a:t>SKI TEST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4515" name="Line 3">
            <a:extLst>
              <a:ext uri="{FF2B5EF4-FFF2-40B4-BE49-F238E27FC236}">
                <a16:creationId xmlns:a16="http://schemas.microsoft.com/office/drawing/2014/main" id="{E8840EA7-22FA-4DF8-8A50-CB08D30A0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1577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4516" name="textruta 8">
            <a:extLst>
              <a:ext uri="{FF2B5EF4-FFF2-40B4-BE49-F238E27FC236}">
                <a16:creationId xmlns:a16="http://schemas.microsoft.com/office/drawing/2014/main" id="{31390E8E-5BAF-4ACC-9AFA-52EA1E8FF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4517" name="textruta 8">
            <a:extLst>
              <a:ext uri="{FF2B5EF4-FFF2-40B4-BE49-F238E27FC236}">
                <a16:creationId xmlns:a16="http://schemas.microsoft.com/office/drawing/2014/main" id="{A1DD385C-AB23-439C-8C3B-DA81E057E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7456A93C-8CEA-4A6E-9970-2BB804233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700" b="1" dirty="0">
                <a:solidFill>
                  <a:srgbClr val="FF0000"/>
                </a:solidFill>
                <a:latin typeface="Arial" panose="020B0604020202020204" pitchFamily="34" charset="0"/>
              </a:rPr>
              <a:t>SERVICE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7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AREA</a:t>
            </a:r>
            <a:endParaRPr lang="de-DE" altLang="sv-SE" sz="129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5539" name="textruta 7">
            <a:extLst>
              <a:ext uri="{FF2B5EF4-FFF2-40B4-BE49-F238E27FC236}">
                <a16:creationId xmlns:a16="http://schemas.microsoft.com/office/drawing/2014/main" id="{826E83BD-6ECA-4C9D-9C2C-4EE8E7594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5540" name="textruta 8">
            <a:extLst>
              <a:ext uri="{FF2B5EF4-FFF2-40B4-BE49-F238E27FC236}">
                <a16:creationId xmlns:a16="http://schemas.microsoft.com/office/drawing/2014/main" id="{3B4993BD-16B6-4A13-A377-53AD49033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71D2D73-EF13-404D-8FDA-37E29E973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56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de-DE" altLang="sv-SE" sz="12900" b="1" dirty="0">
                <a:solidFill>
                  <a:srgbClr val="FF0000"/>
                </a:solidFill>
                <a:latin typeface="Arial" panose="020B0604020202020204" pitchFamily="34" charset="0"/>
              </a:rPr>
              <a:t>TOILET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 dirty="0">
                <a:solidFill>
                  <a:srgbClr val="FF0000"/>
                </a:solidFill>
                <a:latin typeface="Arial" panose="020B0604020202020204" pitchFamily="34" charset="0"/>
              </a:rPr>
              <a:t>LAIDES</a:t>
            </a:r>
          </a:p>
        </p:txBody>
      </p:sp>
      <p:sp>
        <p:nvSpPr>
          <p:cNvPr id="66563" name="textruta 7">
            <a:extLst>
              <a:ext uri="{FF2B5EF4-FFF2-40B4-BE49-F238E27FC236}">
                <a16:creationId xmlns:a16="http://schemas.microsoft.com/office/drawing/2014/main" id="{B9DC43FB-0550-49E7-9160-08A544B07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6564" name="textruta 8">
            <a:extLst>
              <a:ext uri="{FF2B5EF4-FFF2-40B4-BE49-F238E27FC236}">
                <a16:creationId xmlns:a16="http://schemas.microsoft.com/office/drawing/2014/main" id="{8487C830-703A-4772-8760-B8CE8DB04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5FCE43E-D604-40C8-AAA1-F672A14FE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56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de-DE" altLang="sv-SE" sz="12900" b="1" dirty="0">
                <a:solidFill>
                  <a:srgbClr val="FF0000"/>
                </a:solidFill>
                <a:latin typeface="Arial" panose="020B0604020202020204" pitchFamily="34" charset="0"/>
              </a:rPr>
              <a:t>TOILET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GENTLEMEN</a:t>
            </a:r>
          </a:p>
        </p:txBody>
      </p:sp>
      <p:sp>
        <p:nvSpPr>
          <p:cNvPr id="67587" name="textruta 7">
            <a:extLst>
              <a:ext uri="{FF2B5EF4-FFF2-40B4-BE49-F238E27FC236}">
                <a16:creationId xmlns:a16="http://schemas.microsoft.com/office/drawing/2014/main" id="{3CB24CE8-1E3D-4A54-BE6A-69835EED6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7588" name="textruta 8">
            <a:extLst>
              <a:ext uri="{FF2B5EF4-FFF2-40B4-BE49-F238E27FC236}">
                <a16:creationId xmlns:a16="http://schemas.microsoft.com/office/drawing/2014/main" id="{C86E3320-BEAD-4E2E-9962-852AA0C1F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1E50DF43-2441-4088-8601-BF955FDF7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600" b="1" dirty="0">
                <a:solidFill>
                  <a:srgbClr val="FF0000"/>
                </a:solidFill>
                <a:latin typeface="Arial" panose="020B0604020202020204" pitchFamily="34" charset="0"/>
              </a:rPr>
              <a:t>FIRST </a:t>
            </a:r>
            <a:r>
              <a:rPr lang="de-DE" altLang="sv-SE" sz="9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AID</a:t>
            </a:r>
            <a:endParaRPr lang="de-DE" altLang="sv-SE" sz="9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0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8611" name="textruta 7">
            <a:extLst>
              <a:ext uri="{FF2B5EF4-FFF2-40B4-BE49-F238E27FC236}">
                <a16:creationId xmlns:a16="http://schemas.microsoft.com/office/drawing/2014/main" id="{8027F8DC-DCCE-4E8C-8D60-84E2BF29C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8612" name="textruta 8">
            <a:extLst>
              <a:ext uri="{FF2B5EF4-FFF2-40B4-BE49-F238E27FC236}">
                <a16:creationId xmlns:a16="http://schemas.microsoft.com/office/drawing/2014/main" id="{D23DD5EE-7F0D-41DD-9FCB-258F818AE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sp>
        <p:nvSpPr>
          <p:cNvPr id="3" name="Plustecken 2">
            <a:extLst>
              <a:ext uri="{FF2B5EF4-FFF2-40B4-BE49-F238E27FC236}">
                <a16:creationId xmlns:a16="http://schemas.microsoft.com/office/drawing/2014/main" id="{9AB6C947-F899-4D6D-8CAA-C09DED792812}"/>
              </a:ext>
            </a:extLst>
          </p:cNvPr>
          <p:cNvSpPr/>
          <p:nvPr/>
        </p:nvSpPr>
        <p:spPr>
          <a:xfrm>
            <a:off x="3743325" y="3357563"/>
            <a:ext cx="1657350" cy="1584325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B2D50B5-17D4-4C6D-9A68-670FCE00C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 SKI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STORAGE</a:t>
            </a:r>
          </a:p>
        </p:txBody>
      </p:sp>
      <p:sp>
        <p:nvSpPr>
          <p:cNvPr id="69635" name="textruta 7">
            <a:extLst>
              <a:ext uri="{FF2B5EF4-FFF2-40B4-BE49-F238E27FC236}">
                <a16:creationId xmlns:a16="http://schemas.microsoft.com/office/drawing/2014/main" id="{0857F425-963C-4D60-911D-1773EDBDC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9636" name="textruta 8">
            <a:extLst>
              <a:ext uri="{FF2B5EF4-FFF2-40B4-BE49-F238E27FC236}">
                <a16:creationId xmlns:a16="http://schemas.microsoft.com/office/drawing/2014/main" id="{4064BE1F-7CFA-496F-A042-E7916B5A8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26D91C15-9A23-441A-965F-C345D644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2227" name="Rectangle 5">
            <a:extLst>
              <a:ext uri="{FF2B5EF4-FFF2-40B4-BE49-F238E27FC236}">
                <a16:creationId xmlns:a16="http://schemas.microsoft.com/office/drawing/2014/main" id="{CEF1BBC8-7FF3-4735-BEA6-B8C31B444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3408363"/>
            <a:ext cx="8712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OC NAME</a:t>
            </a:r>
            <a:endParaRPr lang="de-DE" altLang="sv-SE" sz="10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2228" name="textruta 1">
            <a:extLst>
              <a:ext uri="{FF2B5EF4-FFF2-40B4-BE49-F238E27FC236}">
                <a16:creationId xmlns:a16="http://schemas.microsoft.com/office/drawing/2014/main" id="{92DAEC9A-C4A9-46AF-A590-27ED2F7FF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549275"/>
            <a:ext cx="54006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OC LOGO</a:t>
            </a:r>
            <a:endParaRPr lang="sv-SE" altLang="sv-SE" sz="9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2229" name="textruta 12">
            <a:extLst>
              <a:ext uri="{FF2B5EF4-FFF2-40B4-BE49-F238E27FC236}">
                <a16:creationId xmlns:a16="http://schemas.microsoft.com/office/drawing/2014/main" id="{BC57C24E-E6BC-4B6F-9EAE-72CF2FF3E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2230" name="textruta 8">
            <a:extLst>
              <a:ext uri="{FF2B5EF4-FFF2-40B4-BE49-F238E27FC236}">
                <a16:creationId xmlns:a16="http://schemas.microsoft.com/office/drawing/2014/main" id="{E6C06030-DCAE-4609-886B-7B7465456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27767876-35CD-4697-9F8C-8DF152ECB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SKI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STORAGE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0659" name="Line 5">
            <a:extLst>
              <a:ext uri="{FF2B5EF4-FFF2-40B4-BE49-F238E27FC236}">
                <a16:creationId xmlns:a16="http://schemas.microsoft.com/office/drawing/2014/main" id="{8DE05960-2FC7-4CE7-B339-9D9ECC2C1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5084763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0660" name="textruta 8">
            <a:extLst>
              <a:ext uri="{FF2B5EF4-FFF2-40B4-BE49-F238E27FC236}">
                <a16:creationId xmlns:a16="http://schemas.microsoft.com/office/drawing/2014/main" id="{2860589B-49BB-4053-A48E-98D7D92AF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0661" name="textruta 8">
            <a:extLst>
              <a:ext uri="{FF2B5EF4-FFF2-40B4-BE49-F238E27FC236}">
                <a16:creationId xmlns:a16="http://schemas.microsoft.com/office/drawing/2014/main" id="{C81FA7DF-2472-46BA-BF5E-D77A43DA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C4FB28B9-E162-4BEA-B441-02B7A0621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SKI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STORAGE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683" name="Line 5">
            <a:extLst>
              <a:ext uri="{FF2B5EF4-FFF2-40B4-BE49-F238E27FC236}">
                <a16:creationId xmlns:a16="http://schemas.microsoft.com/office/drawing/2014/main" id="{811CD7BC-9703-4C2F-8D53-B6A71D4DF5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0325" y="5084763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684" name="textruta 8">
            <a:extLst>
              <a:ext uri="{FF2B5EF4-FFF2-40B4-BE49-F238E27FC236}">
                <a16:creationId xmlns:a16="http://schemas.microsoft.com/office/drawing/2014/main" id="{3C809B10-B915-4012-94BE-3729C7BFF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1685" name="textruta 9">
            <a:extLst>
              <a:ext uri="{FF2B5EF4-FFF2-40B4-BE49-F238E27FC236}">
                <a16:creationId xmlns:a16="http://schemas.microsoft.com/office/drawing/2014/main" id="{C4E81C81-B7A7-4157-AE61-B513A10A4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BDA7EBA9-06C8-482F-8A5D-AD4BFF57E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REFRESHMENT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SKI CLUBS/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TEAMS</a:t>
            </a:r>
          </a:p>
        </p:txBody>
      </p:sp>
      <p:sp>
        <p:nvSpPr>
          <p:cNvPr id="72707" name="textruta 7">
            <a:extLst>
              <a:ext uri="{FF2B5EF4-FFF2-40B4-BE49-F238E27FC236}">
                <a16:creationId xmlns:a16="http://schemas.microsoft.com/office/drawing/2014/main" id="{F077FF90-F8A1-4887-A381-8F7667930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2708" name="textruta 8">
            <a:extLst>
              <a:ext uri="{FF2B5EF4-FFF2-40B4-BE49-F238E27FC236}">
                <a16:creationId xmlns:a16="http://schemas.microsoft.com/office/drawing/2014/main" id="{301C0896-B766-4F94-A8A0-D4D68A874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F22D420F-E022-4592-8007-D7690ECF9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8913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REFRESHMENTS</a:t>
            </a:r>
            <a:endParaRPr lang="de-DE" altLang="sv-SE" sz="8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OFFICIALS</a:t>
            </a:r>
          </a:p>
        </p:txBody>
      </p:sp>
      <p:sp>
        <p:nvSpPr>
          <p:cNvPr id="73731" name="textruta 7">
            <a:extLst>
              <a:ext uri="{FF2B5EF4-FFF2-40B4-BE49-F238E27FC236}">
                <a16:creationId xmlns:a16="http://schemas.microsoft.com/office/drawing/2014/main" id="{C9774F12-A49E-4898-B3FC-B9CA6522B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3732" name="textruta 8">
            <a:extLst>
              <a:ext uri="{FF2B5EF4-FFF2-40B4-BE49-F238E27FC236}">
                <a16:creationId xmlns:a16="http://schemas.microsoft.com/office/drawing/2014/main" id="{003D0A80-01D9-408E-803F-5B8BF43E3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30CEAA0C-F358-48DB-8680-147924F25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PARKING</a:t>
            </a:r>
          </a:p>
        </p:txBody>
      </p:sp>
      <p:sp>
        <p:nvSpPr>
          <p:cNvPr id="74755" name="textruta 7">
            <a:extLst>
              <a:ext uri="{FF2B5EF4-FFF2-40B4-BE49-F238E27FC236}">
                <a16:creationId xmlns:a16="http://schemas.microsoft.com/office/drawing/2014/main" id="{464D9BC9-886E-4A2B-B2F2-47CBE50E2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4756" name="textruta 8">
            <a:extLst>
              <a:ext uri="{FF2B5EF4-FFF2-40B4-BE49-F238E27FC236}">
                <a16:creationId xmlns:a16="http://schemas.microsoft.com/office/drawing/2014/main" id="{32050A5F-1BF9-4728-A981-C55DD158C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BDF48340-C754-4459-A4F9-E014BD578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PARKING</a:t>
            </a:r>
          </a:p>
        </p:txBody>
      </p:sp>
      <p:sp>
        <p:nvSpPr>
          <p:cNvPr id="75779" name="textruta 7">
            <a:extLst>
              <a:ext uri="{FF2B5EF4-FFF2-40B4-BE49-F238E27FC236}">
                <a16:creationId xmlns:a16="http://schemas.microsoft.com/office/drawing/2014/main" id="{FBD65BCA-191C-48CD-AF0E-B1C35E475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5780" name="textruta 8">
            <a:extLst>
              <a:ext uri="{FF2B5EF4-FFF2-40B4-BE49-F238E27FC236}">
                <a16:creationId xmlns:a16="http://schemas.microsoft.com/office/drawing/2014/main" id="{7E34C613-C0C4-4D09-B496-EC38A4D9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  <p:sp>
        <p:nvSpPr>
          <p:cNvPr id="75781" name="Line 5">
            <a:extLst>
              <a:ext uri="{FF2B5EF4-FFF2-40B4-BE49-F238E27FC236}">
                <a16:creationId xmlns:a16="http://schemas.microsoft.com/office/drawing/2014/main" id="{A695B13C-E5CF-4268-AAFA-94A369D6E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797425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46B99FC5-2CA4-4A13-AB0E-90ED6BCC3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PARKING</a:t>
            </a:r>
          </a:p>
        </p:txBody>
      </p:sp>
      <p:sp>
        <p:nvSpPr>
          <p:cNvPr id="76803" name="textruta 7">
            <a:extLst>
              <a:ext uri="{FF2B5EF4-FFF2-40B4-BE49-F238E27FC236}">
                <a16:creationId xmlns:a16="http://schemas.microsoft.com/office/drawing/2014/main" id="{82597191-9EE8-4B1C-98A3-C397272EA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6804" name="textruta 8">
            <a:extLst>
              <a:ext uri="{FF2B5EF4-FFF2-40B4-BE49-F238E27FC236}">
                <a16:creationId xmlns:a16="http://schemas.microsoft.com/office/drawing/2014/main" id="{BC8E9DC1-B5B6-42E6-9E7B-1E4106901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46E3DF3B-E941-4D0F-8E44-7AE2FF7A7B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4797425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7FE9FB0-2884-471D-AAE7-9B936EBC3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PARKING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SKI CLUBS/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TEAMS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7827" name="textruta 7">
            <a:extLst>
              <a:ext uri="{FF2B5EF4-FFF2-40B4-BE49-F238E27FC236}">
                <a16:creationId xmlns:a16="http://schemas.microsoft.com/office/drawing/2014/main" id="{B259DEE6-8A17-4BB8-BDE1-C27620B04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7828" name="textruta 8">
            <a:extLst>
              <a:ext uri="{FF2B5EF4-FFF2-40B4-BE49-F238E27FC236}">
                <a16:creationId xmlns:a16="http://schemas.microsoft.com/office/drawing/2014/main" id="{84E56D9C-0EDD-49BF-9B80-57060D453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1ED7DAB8-DA80-4F80-B5BA-6753812B3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PARKING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000" b="1" dirty="0">
                <a:solidFill>
                  <a:srgbClr val="FF0000"/>
                </a:solidFill>
                <a:latin typeface="Arial" panose="020B0604020202020204" pitchFamily="34" charset="0"/>
              </a:rPr>
              <a:t>SKI </a:t>
            </a:r>
            <a:r>
              <a:rPr lang="de-DE" altLang="sv-SE" sz="7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CLUBS/TEAMS</a:t>
            </a: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8851" name="textruta 7">
            <a:extLst>
              <a:ext uri="{FF2B5EF4-FFF2-40B4-BE49-F238E27FC236}">
                <a16:creationId xmlns:a16="http://schemas.microsoft.com/office/drawing/2014/main" id="{AE664DFD-A5C0-463D-83BF-16E35E7C8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8852" name="textruta 8">
            <a:extLst>
              <a:ext uri="{FF2B5EF4-FFF2-40B4-BE49-F238E27FC236}">
                <a16:creationId xmlns:a16="http://schemas.microsoft.com/office/drawing/2014/main" id="{1D4C6C3F-0A62-40A8-A45A-C8D34FAEF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  <p:sp>
        <p:nvSpPr>
          <p:cNvPr id="78853" name="Line 5">
            <a:extLst>
              <a:ext uri="{FF2B5EF4-FFF2-40B4-BE49-F238E27FC236}">
                <a16:creationId xmlns:a16="http://schemas.microsoft.com/office/drawing/2014/main" id="{4780E9D7-7CF7-4F92-A691-4167145B87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5300663"/>
            <a:ext cx="424815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3426A03E-2C4C-41F8-9221-B7F5F2D3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PARKING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000" b="1" dirty="0">
                <a:solidFill>
                  <a:srgbClr val="FF0000"/>
                </a:solidFill>
                <a:latin typeface="Arial" panose="020B0604020202020204" pitchFamily="34" charset="0"/>
              </a:rPr>
              <a:t>SKI CLUBS/TEAMS</a:t>
            </a:r>
          </a:p>
        </p:txBody>
      </p:sp>
      <p:sp>
        <p:nvSpPr>
          <p:cNvPr id="79875" name="textruta 7">
            <a:extLst>
              <a:ext uri="{FF2B5EF4-FFF2-40B4-BE49-F238E27FC236}">
                <a16:creationId xmlns:a16="http://schemas.microsoft.com/office/drawing/2014/main" id="{0A601622-A148-43CD-A323-7D600313A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9876" name="textruta 8">
            <a:extLst>
              <a:ext uri="{FF2B5EF4-FFF2-40B4-BE49-F238E27FC236}">
                <a16:creationId xmlns:a16="http://schemas.microsoft.com/office/drawing/2014/main" id="{A0C7F855-62D5-4318-9B6B-09E0C075B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  <p:sp>
        <p:nvSpPr>
          <p:cNvPr id="79877" name="Line 5">
            <a:extLst>
              <a:ext uri="{FF2B5EF4-FFF2-40B4-BE49-F238E27FC236}">
                <a16:creationId xmlns:a16="http://schemas.microsoft.com/office/drawing/2014/main" id="{BE314403-7BE4-48FA-97B5-826DE6C55D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1413" y="5300663"/>
            <a:ext cx="424815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2B8494F-BDF5-46E7-954A-3672A5BC2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0CFAAA5-7684-4440-AAB9-EB841EB83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3" y="132715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de-DE" altLang="sv-SE" sz="85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de-DE" altLang="sv-SE" sz="8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SRS INDUSTRY</a:t>
            </a:r>
            <a:endParaRPr lang="de-DE" altLang="sv-SE" sz="8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2" name="textruta 12">
            <a:extLst>
              <a:ext uri="{FF2B5EF4-FFF2-40B4-BE49-F238E27FC236}">
                <a16:creationId xmlns:a16="http://schemas.microsoft.com/office/drawing/2014/main" id="{443FC442-2CCF-429D-9C5F-5E535BCDB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3253" name="textruta 8">
            <a:extLst>
              <a:ext uri="{FF2B5EF4-FFF2-40B4-BE49-F238E27FC236}">
                <a16:creationId xmlns:a16="http://schemas.microsoft.com/office/drawing/2014/main" id="{51CF98F2-D69E-40D0-B643-88CC2D427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8D293D68-DDB2-43B0-BA76-FDD82276D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4000" b="1">
                <a:solidFill>
                  <a:srgbClr val="FF0000"/>
                </a:solidFill>
                <a:latin typeface="Arial" panose="020B0604020202020204" pitchFamily="34" charset="0"/>
              </a:rPr>
              <a:t>STADION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2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0899" name="Line 5">
            <a:extLst>
              <a:ext uri="{FF2B5EF4-FFF2-40B4-BE49-F238E27FC236}">
                <a16:creationId xmlns:a16="http://schemas.microsoft.com/office/drawing/2014/main" id="{A63DA559-DFDA-416F-92CF-84DCBBF5B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652963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0900" name="textruta 8">
            <a:extLst>
              <a:ext uri="{FF2B5EF4-FFF2-40B4-BE49-F238E27FC236}">
                <a16:creationId xmlns:a16="http://schemas.microsoft.com/office/drawing/2014/main" id="{5AE88767-944A-4AB7-84FC-C6826BC65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0901" name="textruta 9">
            <a:extLst>
              <a:ext uri="{FF2B5EF4-FFF2-40B4-BE49-F238E27FC236}">
                <a16:creationId xmlns:a16="http://schemas.microsoft.com/office/drawing/2014/main" id="{9FEA65EE-2BB9-4E9F-9597-288C62B6B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BA548D54-7DFA-4B57-8085-D4E2A12CC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4000" b="1">
                <a:solidFill>
                  <a:srgbClr val="FF0000"/>
                </a:solidFill>
                <a:latin typeface="Arial" panose="020B0604020202020204" pitchFamily="34" charset="0"/>
              </a:rPr>
              <a:t>STADION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2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1923" name="Line 5">
            <a:extLst>
              <a:ext uri="{FF2B5EF4-FFF2-40B4-BE49-F238E27FC236}">
                <a16:creationId xmlns:a16="http://schemas.microsoft.com/office/drawing/2014/main" id="{07E0BEDC-72FB-42F4-A26B-75E5BFD97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652963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1924" name="textruta 8">
            <a:extLst>
              <a:ext uri="{FF2B5EF4-FFF2-40B4-BE49-F238E27FC236}">
                <a16:creationId xmlns:a16="http://schemas.microsoft.com/office/drawing/2014/main" id="{64DC7AE1-1B7D-4647-871E-36A83B2DB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1925" name="textruta 9">
            <a:extLst>
              <a:ext uri="{FF2B5EF4-FFF2-40B4-BE49-F238E27FC236}">
                <a16:creationId xmlns:a16="http://schemas.microsoft.com/office/drawing/2014/main" id="{0308C09B-27D2-455C-B206-CB339D716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B55894C1-8E1F-4293-8DB2-4A320D62E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6800" b="1">
                <a:solidFill>
                  <a:srgbClr val="FF0000"/>
                </a:solidFill>
                <a:latin typeface="Arial" panose="020B0604020202020204" pitchFamily="34" charset="0"/>
              </a:rPr>
              <a:t>START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2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947" name="textruta 8">
            <a:extLst>
              <a:ext uri="{FF2B5EF4-FFF2-40B4-BE49-F238E27FC236}">
                <a16:creationId xmlns:a16="http://schemas.microsoft.com/office/drawing/2014/main" id="{A45D9BA8-F522-4327-B3C4-2AE8E3F9F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2948" name="textruta 9">
            <a:extLst>
              <a:ext uri="{FF2B5EF4-FFF2-40B4-BE49-F238E27FC236}">
                <a16:creationId xmlns:a16="http://schemas.microsoft.com/office/drawing/2014/main" id="{FC0F2897-24C5-4956-85F2-5C5441CEC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4173950F-F517-4ECE-85F9-E7096205A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6800" b="1">
                <a:solidFill>
                  <a:srgbClr val="FF0000"/>
                </a:solidFill>
                <a:latin typeface="Arial" panose="020B0604020202020204" pitchFamily="34" charset="0"/>
              </a:rPr>
              <a:t>START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2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3971" name="Line 5">
            <a:extLst>
              <a:ext uri="{FF2B5EF4-FFF2-40B4-BE49-F238E27FC236}">
                <a16:creationId xmlns:a16="http://schemas.microsoft.com/office/drawing/2014/main" id="{F9DB1FD4-DA85-45AB-9A71-0A4F95D94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9418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3972" name="textruta 8">
            <a:extLst>
              <a:ext uri="{FF2B5EF4-FFF2-40B4-BE49-F238E27FC236}">
                <a16:creationId xmlns:a16="http://schemas.microsoft.com/office/drawing/2014/main" id="{A920E1B4-8233-4309-AF3E-7BB3D1707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3973" name="textruta 9">
            <a:extLst>
              <a:ext uri="{FF2B5EF4-FFF2-40B4-BE49-F238E27FC236}">
                <a16:creationId xmlns:a16="http://schemas.microsoft.com/office/drawing/2014/main" id="{F21BDFB3-5DD4-450C-9516-9EACBF9EB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2751611-E554-4B4F-9999-0EA99F38D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6800" b="1">
                <a:solidFill>
                  <a:srgbClr val="FF0000"/>
                </a:solidFill>
                <a:latin typeface="Arial" panose="020B0604020202020204" pitchFamily="34" charset="0"/>
              </a:rPr>
              <a:t>START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2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4995" name="Line 5">
            <a:extLst>
              <a:ext uri="{FF2B5EF4-FFF2-40B4-BE49-F238E27FC236}">
                <a16:creationId xmlns:a16="http://schemas.microsoft.com/office/drawing/2014/main" id="{98C91C56-C327-4B89-86C7-9EB9D0EFB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9418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4996" name="textruta 8">
            <a:extLst>
              <a:ext uri="{FF2B5EF4-FFF2-40B4-BE49-F238E27FC236}">
                <a16:creationId xmlns:a16="http://schemas.microsoft.com/office/drawing/2014/main" id="{60F309C0-D950-4042-A118-6796B1EE0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4997" name="textruta 9">
            <a:extLst>
              <a:ext uri="{FF2B5EF4-FFF2-40B4-BE49-F238E27FC236}">
                <a16:creationId xmlns:a16="http://schemas.microsoft.com/office/drawing/2014/main" id="{7FB5F465-B8A1-4755-9F96-7E6ED3FEA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ED983EB3-48CF-4541-AF38-FE75E454A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8000" b="1" dirty="0">
                <a:solidFill>
                  <a:srgbClr val="FF0000"/>
                </a:solidFill>
                <a:latin typeface="Arial" panose="020B0604020202020204" pitchFamily="34" charset="0"/>
              </a:rPr>
              <a:t>FINISH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6019" name="textruta 7">
            <a:extLst>
              <a:ext uri="{FF2B5EF4-FFF2-40B4-BE49-F238E27FC236}">
                <a16:creationId xmlns:a16="http://schemas.microsoft.com/office/drawing/2014/main" id="{BDF7E07A-6B48-491A-9CA3-288C76F4E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6020" name="textruta 8">
            <a:extLst>
              <a:ext uri="{FF2B5EF4-FFF2-40B4-BE49-F238E27FC236}">
                <a16:creationId xmlns:a16="http://schemas.microsoft.com/office/drawing/2014/main" id="{3E22B7EE-7D05-494E-8901-29219284E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1644E7AF-6E64-47CD-B55D-E05456191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8000" b="1" dirty="0">
                <a:solidFill>
                  <a:srgbClr val="FF0000"/>
                </a:solidFill>
                <a:latin typeface="Arial" panose="020B0604020202020204" pitchFamily="34" charset="0"/>
              </a:rPr>
              <a:t>FINISH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7043" name="Line 6">
            <a:extLst>
              <a:ext uri="{FF2B5EF4-FFF2-40B4-BE49-F238E27FC236}">
                <a16:creationId xmlns:a16="http://schemas.microsoft.com/office/drawing/2014/main" id="{4E40CCC1-738C-4B01-9ABE-1F6E082136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4868863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7044" name="textruta 7">
            <a:extLst>
              <a:ext uri="{FF2B5EF4-FFF2-40B4-BE49-F238E27FC236}">
                <a16:creationId xmlns:a16="http://schemas.microsoft.com/office/drawing/2014/main" id="{313AFDC8-4819-49E5-95E0-678657740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105525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7045" name="textruta 8">
            <a:extLst>
              <a:ext uri="{FF2B5EF4-FFF2-40B4-BE49-F238E27FC236}">
                <a16:creationId xmlns:a16="http://schemas.microsoft.com/office/drawing/2014/main" id="{4C717228-BE2A-4554-A971-2BC1A25ED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ADB4E31C-69B3-4EDE-B85B-97E50C035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8000" b="1" dirty="0">
                <a:solidFill>
                  <a:srgbClr val="FF0000"/>
                </a:solidFill>
                <a:latin typeface="Arial" panose="020B0604020202020204" pitchFamily="34" charset="0"/>
              </a:rPr>
              <a:t>FINISH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8067" name="Line 6">
            <a:extLst>
              <a:ext uri="{FF2B5EF4-FFF2-40B4-BE49-F238E27FC236}">
                <a16:creationId xmlns:a16="http://schemas.microsoft.com/office/drawing/2014/main" id="{57801045-BF8E-4AE9-87BC-0744E0165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8763" y="4868863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8068" name="textruta 7">
            <a:extLst>
              <a:ext uri="{FF2B5EF4-FFF2-40B4-BE49-F238E27FC236}">
                <a16:creationId xmlns:a16="http://schemas.microsoft.com/office/drawing/2014/main" id="{1C366444-87F7-4BB8-9593-5CFC0EAF9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8069" name="textruta 8">
            <a:extLst>
              <a:ext uri="{FF2B5EF4-FFF2-40B4-BE49-F238E27FC236}">
                <a16:creationId xmlns:a16="http://schemas.microsoft.com/office/drawing/2014/main" id="{1AD46561-B307-462E-8BA4-C65536636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C80E2561-B2DF-4069-AA0C-1B0069BF5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3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000" b="1" dirty="0">
                <a:solidFill>
                  <a:srgbClr val="FF0000"/>
                </a:solidFill>
                <a:latin typeface="Arial" panose="020B0604020202020204" pitchFamily="34" charset="0"/>
              </a:rPr>
              <a:t>LAPPING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9091" name="textruta 7">
            <a:extLst>
              <a:ext uri="{FF2B5EF4-FFF2-40B4-BE49-F238E27FC236}">
                <a16:creationId xmlns:a16="http://schemas.microsoft.com/office/drawing/2014/main" id="{17DBE733-D24B-4862-8095-A162EDE20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9092" name="textruta 8">
            <a:extLst>
              <a:ext uri="{FF2B5EF4-FFF2-40B4-BE49-F238E27FC236}">
                <a16:creationId xmlns:a16="http://schemas.microsoft.com/office/drawing/2014/main" id="{5644E514-8CCF-4120-AF09-C907A610B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7F3B9D6A-BAA7-4389-A9DF-1389E0499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3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000" b="1" dirty="0">
                <a:solidFill>
                  <a:srgbClr val="FF0000"/>
                </a:solidFill>
                <a:latin typeface="Arial" panose="020B0604020202020204" pitchFamily="34" charset="0"/>
              </a:rPr>
              <a:t>LAPPING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0115" name="Line 6">
            <a:extLst>
              <a:ext uri="{FF2B5EF4-FFF2-40B4-BE49-F238E27FC236}">
                <a16:creationId xmlns:a16="http://schemas.microsoft.com/office/drawing/2014/main" id="{4B6AE171-FDE9-4CA2-9CAF-70E9D5C1A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084763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0116" name="textruta 7">
            <a:extLst>
              <a:ext uri="{FF2B5EF4-FFF2-40B4-BE49-F238E27FC236}">
                <a16:creationId xmlns:a16="http://schemas.microsoft.com/office/drawing/2014/main" id="{A67EC2AC-980D-44E1-8FE2-37079AD88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0117" name="textruta 8">
            <a:extLst>
              <a:ext uri="{FF2B5EF4-FFF2-40B4-BE49-F238E27FC236}">
                <a16:creationId xmlns:a16="http://schemas.microsoft.com/office/drawing/2014/main" id="{B2603E95-513A-4DCF-A1B1-DF46050A9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1640DF5-BF94-4FD7-8686-AAC6BDB6F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FFFF00"/>
          </a:solidFill>
          <a:ln w="381000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6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4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5600">
              <a:latin typeface="Arial" panose="020B0604020202020204" pitchFamily="34" charset="0"/>
            </a:endParaRPr>
          </a:p>
        </p:txBody>
      </p:sp>
      <p:sp>
        <p:nvSpPr>
          <p:cNvPr id="54275" name="Oval 7">
            <a:extLst>
              <a:ext uri="{FF2B5EF4-FFF2-40B4-BE49-F238E27FC236}">
                <a16:creationId xmlns:a16="http://schemas.microsoft.com/office/drawing/2014/main" id="{8E117031-9AF4-4AA4-9F06-AF21EDD4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49275"/>
            <a:ext cx="5761038" cy="5688013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>
              <a:latin typeface="Arial" panose="020B0604020202020204" pitchFamily="34" charset="0"/>
            </a:endParaRPr>
          </a:p>
        </p:txBody>
      </p:sp>
      <p:sp>
        <p:nvSpPr>
          <p:cNvPr id="54276" name="Rectangle 8">
            <a:extLst>
              <a:ext uri="{FF2B5EF4-FFF2-40B4-BE49-F238E27FC236}">
                <a16:creationId xmlns:a16="http://schemas.microsoft.com/office/drawing/2014/main" id="{7F807623-4524-4B5D-A689-E5E4F0FF1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2925763"/>
            <a:ext cx="4968875" cy="863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>
              <a:latin typeface="Arial" panose="020B0604020202020204" pitchFamily="34" charset="0"/>
            </a:endParaRPr>
          </a:p>
        </p:txBody>
      </p:sp>
      <p:sp>
        <p:nvSpPr>
          <p:cNvPr id="54277" name="textruta 9">
            <a:extLst>
              <a:ext uri="{FF2B5EF4-FFF2-40B4-BE49-F238E27FC236}">
                <a16:creationId xmlns:a16="http://schemas.microsoft.com/office/drawing/2014/main" id="{E495A6FE-0929-42CD-B604-7980AD609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938" y="5895975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4278" name="textruta 10">
            <a:extLst>
              <a:ext uri="{FF2B5EF4-FFF2-40B4-BE49-F238E27FC236}">
                <a16:creationId xmlns:a16="http://schemas.microsoft.com/office/drawing/2014/main" id="{5976730D-D1BF-4661-A194-C66727A36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93258F39-4293-44C2-81BD-678142963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3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000" b="1" dirty="0">
                <a:solidFill>
                  <a:srgbClr val="FF0000"/>
                </a:solidFill>
                <a:latin typeface="Arial" panose="020B0604020202020204" pitchFamily="34" charset="0"/>
              </a:rPr>
              <a:t>LAPPING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1139" name="Line 6">
            <a:extLst>
              <a:ext uri="{FF2B5EF4-FFF2-40B4-BE49-F238E27FC236}">
                <a16:creationId xmlns:a16="http://schemas.microsoft.com/office/drawing/2014/main" id="{DE831825-41C3-415C-8451-6C14B5CB3C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5013325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1140" name="textruta 7">
            <a:extLst>
              <a:ext uri="{FF2B5EF4-FFF2-40B4-BE49-F238E27FC236}">
                <a16:creationId xmlns:a16="http://schemas.microsoft.com/office/drawing/2014/main" id="{716B0E6D-E110-445F-9DC1-7345B80A8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62663"/>
            <a:ext cx="2952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1141" name="textruta 8">
            <a:extLst>
              <a:ext uri="{FF2B5EF4-FFF2-40B4-BE49-F238E27FC236}">
                <a16:creationId xmlns:a16="http://schemas.microsoft.com/office/drawing/2014/main" id="{7DC009AD-ABA0-4250-A552-15CE8CFFE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C3A0CDFA-3D73-4253-8E7A-D5860D187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 dirty="0">
                <a:solidFill>
                  <a:srgbClr val="FF0000"/>
                </a:solidFill>
                <a:latin typeface="Arial" panose="020B0604020202020204" pitchFamily="34" charset="0"/>
              </a:rPr>
              <a:t>TV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COMPOUND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5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2163" name="textruta 7">
            <a:extLst>
              <a:ext uri="{FF2B5EF4-FFF2-40B4-BE49-F238E27FC236}">
                <a16:creationId xmlns:a16="http://schemas.microsoft.com/office/drawing/2014/main" id="{46FA123D-5CC6-47A8-AABE-3BEAC68ED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2164" name="textruta 8">
            <a:extLst>
              <a:ext uri="{FF2B5EF4-FFF2-40B4-BE49-F238E27FC236}">
                <a16:creationId xmlns:a16="http://schemas.microsoft.com/office/drawing/2014/main" id="{B2412068-5D07-4A0B-95FD-B41325E41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7B0A779E-2D7D-4AA8-A894-532F04465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000" b="1" dirty="0">
                <a:solidFill>
                  <a:srgbClr val="FF0000"/>
                </a:solidFill>
                <a:latin typeface="Arial" panose="020B0604020202020204" pitchFamily="34" charset="0"/>
              </a:rPr>
              <a:t>TIME </a:t>
            </a:r>
            <a:r>
              <a:rPr lang="de-DE" altLang="sv-SE" sz="9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KEEPING</a:t>
            </a:r>
            <a:endParaRPr lang="de-DE" altLang="sv-SE" sz="9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3187" name="textruta 6">
            <a:extLst>
              <a:ext uri="{FF2B5EF4-FFF2-40B4-BE49-F238E27FC236}">
                <a16:creationId xmlns:a16="http://schemas.microsoft.com/office/drawing/2014/main" id="{4179870B-0B36-4CA3-BCE1-CECFC3C34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3188" name="textruta 7">
            <a:extLst>
              <a:ext uri="{FF2B5EF4-FFF2-40B4-BE49-F238E27FC236}">
                <a16:creationId xmlns:a16="http://schemas.microsoft.com/office/drawing/2014/main" id="{4D7C2131-C834-4E58-B646-DFE567412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1F22F7CA-FB3F-466A-B240-67B610633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4211" name="Text Box 6">
            <a:extLst>
              <a:ext uri="{FF2B5EF4-FFF2-40B4-BE49-F238E27FC236}">
                <a16:creationId xmlns:a16="http://schemas.microsoft.com/office/drawing/2014/main" id="{AC612BBA-2FCF-4DD1-9427-E84AA6547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565400"/>
            <a:ext cx="81010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SPEAKER</a:t>
            </a:r>
          </a:p>
        </p:txBody>
      </p:sp>
      <p:sp>
        <p:nvSpPr>
          <p:cNvPr id="94212" name="textruta 10">
            <a:extLst>
              <a:ext uri="{FF2B5EF4-FFF2-40B4-BE49-F238E27FC236}">
                <a16:creationId xmlns:a16="http://schemas.microsoft.com/office/drawing/2014/main" id="{906278A7-9375-47C2-B506-7D1465DA8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4213" name="textruta 11">
            <a:extLst>
              <a:ext uri="{FF2B5EF4-FFF2-40B4-BE49-F238E27FC236}">
                <a16:creationId xmlns:a16="http://schemas.microsoft.com/office/drawing/2014/main" id="{7778FB4A-983C-417E-B71B-CB9AC0E6F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7203F1E9-2897-485E-B281-EC984A082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5500" b="1">
                <a:solidFill>
                  <a:srgbClr val="FF0000"/>
                </a:solidFill>
                <a:latin typeface="Arial" panose="020B0604020202020204" pitchFamily="34" charset="0"/>
              </a:rPr>
              <a:t>JURY</a:t>
            </a:r>
          </a:p>
        </p:txBody>
      </p:sp>
      <p:sp>
        <p:nvSpPr>
          <p:cNvPr id="95235" name="textruta 6">
            <a:extLst>
              <a:ext uri="{FF2B5EF4-FFF2-40B4-BE49-F238E27FC236}">
                <a16:creationId xmlns:a16="http://schemas.microsoft.com/office/drawing/2014/main" id="{58CF786E-F014-4EC5-BE31-0A3371B50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5236" name="textruta 7">
            <a:extLst>
              <a:ext uri="{FF2B5EF4-FFF2-40B4-BE49-F238E27FC236}">
                <a16:creationId xmlns:a16="http://schemas.microsoft.com/office/drawing/2014/main" id="{719E9534-E923-4234-B0E1-C59E20458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6424797-1077-499A-AB6B-2827BC1E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55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SSA/FIS</a:t>
            </a:r>
            <a:endParaRPr lang="de-DE" altLang="sv-SE" sz="155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6259" name="textruta 6">
            <a:extLst>
              <a:ext uri="{FF2B5EF4-FFF2-40B4-BE49-F238E27FC236}">
                <a16:creationId xmlns:a16="http://schemas.microsoft.com/office/drawing/2014/main" id="{1045EC42-7345-42CD-B684-92EB5D2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6260" name="textruta 7">
            <a:extLst>
              <a:ext uri="{FF2B5EF4-FFF2-40B4-BE49-F238E27FC236}">
                <a16:creationId xmlns:a16="http://schemas.microsoft.com/office/drawing/2014/main" id="{5DD9E538-CC69-4223-A7B6-92F0CF6A8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575617EA-A7DA-44F4-96D3-3E87AA7D5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RACE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OFFICE</a:t>
            </a:r>
          </a:p>
        </p:txBody>
      </p:sp>
      <p:sp>
        <p:nvSpPr>
          <p:cNvPr id="97283" name="textruta 7">
            <a:extLst>
              <a:ext uri="{FF2B5EF4-FFF2-40B4-BE49-F238E27FC236}">
                <a16:creationId xmlns:a16="http://schemas.microsoft.com/office/drawing/2014/main" id="{C04938CB-3A4D-4BE4-BFE8-7277F51C4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7284" name="textruta 8">
            <a:extLst>
              <a:ext uri="{FF2B5EF4-FFF2-40B4-BE49-F238E27FC236}">
                <a16:creationId xmlns:a16="http://schemas.microsoft.com/office/drawing/2014/main" id="{41CA8615-E3C2-41F4-9480-F69200242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D72286D7-53AB-49B7-9827-4203172FB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RACE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OFFICE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8307" name="Line 5">
            <a:extLst>
              <a:ext uri="{FF2B5EF4-FFF2-40B4-BE49-F238E27FC236}">
                <a16:creationId xmlns:a16="http://schemas.microsoft.com/office/drawing/2014/main" id="{8F534A5B-6022-4F9F-92F8-C99C17F68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941888"/>
            <a:ext cx="6121400" cy="0"/>
          </a:xfrm>
          <a:prstGeom prst="line">
            <a:avLst/>
          </a:prstGeom>
          <a:noFill/>
          <a:ln w="381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8308" name="textruta 8">
            <a:extLst>
              <a:ext uri="{FF2B5EF4-FFF2-40B4-BE49-F238E27FC236}">
                <a16:creationId xmlns:a16="http://schemas.microsoft.com/office/drawing/2014/main" id="{555E0D47-EEC6-4271-9DFC-4D6B11857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8309" name="textruta 9">
            <a:extLst>
              <a:ext uri="{FF2B5EF4-FFF2-40B4-BE49-F238E27FC236}">
                <a16:creationId xmlns:a16="http://schemas.microsoft.com/office/drawing/2014/main" id="{DD575825-23FA-4B17-8A8F-E240057B0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05E632FC-C437-4CB9-83BF-49DFCC4D0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RACE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OFFICE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9331" name="Line 5">
            <a:extLst>
              <a:ext uri="{FF2B5EF4-FFF2-40B4-BE49-F238E27FC236}">
                <a16:creationId xmlns:a16="http://schemas.microsoft.com/office/drawing/2014/main" id="{BB65B5F4-42AB-4381-8734-CEAB59E279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4941888"/>
            <a:ext cx="6121400" cy="0"/>
          </a:xfrm>
          <a:prstGeom prst="line">
            <a:avLst/>
          </a:prstGeom>
          <a:noFill/>
          <a:ln w="381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9332" name="textruta 8">
            <a:extLst>
              <a:ext uri="{FF2B5EF4-FFF2-40B4-BE49-F238E27FC236}">
                <a16:creationId xmlns:a16="http://schemas.microsoft.com/office/drawing/2014/main" id="{A6A56FAF-5F2F-49D4-8591-FFE72C2DF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9333" name="textruta 9">
            <a:extLst>
              <a:ext uri="{FF2B5EF4-FFF2-40B4-BE49-F238E27FC236}">
                <a16:creationId xmlns:a16="http://schemas.microsoft.com/office/drawing/2014/main" id="{EF2CA26B-EF53-4965-AAA7-7DDBC5914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813E3D81-5E3F-48BA-8D5C-0CB910833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ONLY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SKI CLUBS/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 dirty="0">
                <a:solidFill>
                  <a:srgbClr val="FF0000"/>
                </a:solidFill>
                <a:latin typeface="Arial" panose="020B0604020202020204" pitchFamily="34" charset="0"/>
              </a:rPr>
              <a:t>TEAMS</a:t>
            </a:r>
          </a:p>
        </p:txBody>
      </p:sp>
      <p:sp>
        <p:nvSpPr>
          <p:cNvPr id="100355" name="textruta 7">
            <a:extLst>
              <a:ext uri="{FF2B5EF4-FFF2-40B4-BE49-F238E27FC236}">
                <a16:creationId xmlns:a16="http://schemas.microsoft.com/office/drawing/2014/main" id="{F893D8D3-34C2-420C-8907-2DC1AC3D2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0356" name="textruta 8">
            <a:extLst>
              <a:ext uri="{FF2B5EF4-FFF2-40B4-BE49-F238E27FC236}">
                <a16:creationId xmlns:a16="http://schemas.microsoft.com/office/drawing/2014/main" id="{10230A28-253F-4B5E-BF36-E36373C1D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E92AF55-0164-4059-BBB9-B7954748E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FFFF00"/>
          </a:solidFill>
          <a:ln w="381000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6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4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5600">
              <a:latin typeface="Arial" panose="020B0604020202020204" pitchFamily="34" charset="0"/>
            </a:endParaRPr>
          </a:p>
        </p:txBody>
      </p:sp>
      <p:sp>
        <p:nvSpPr>
          <p:cNvPr id="55299" name="Oval 5">
            <a:extLst>
              <a:ext uri="{FF2B5EF4-FFF2-40B4-BE49-F238E27FC236}">
                <a16:creationId xmlns:a16="http://schemas.microsoft.com/office/drawing/2014/main" id="{20D9D9E5-A011-48FA-A899-51377571A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49275"/>
            <a:ext cx="5761038" cy="5688013"/>
          </a:xfrm>
          <a:prstGeom prst="ellipse">
            <a:avLst/>
          </a:prstGeom>
          <a:solidFill>
            <a:srgbClr val="FFFFFF"/>
          </a:solidFill>
          <a:ln w="523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200" b="1">
                <a:latin typeface="Arial" panose="020B0604020202020204" pitchFamily="34" charset="0"/>
              </a:rPr>
              <a:t>COURSE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200" b="1">
                <a:latin typeface="Arial" panose="020B0604020202020204" pitchFamily="34" charset="0"/>
              </a:rPr>
              <a:t>CLOSED</a:t>
            </a:r>
            <a:endParaRPr lang="de-DE" altLang="sv-SE" sz="7200" b="1" dirty="0">
              <a:latin typeface="Arial" panose="020B0604020202020204" pitchFamily="34" charset="0"/>
            </a:endParaRPr>
          </a:p>
        </p:txBody>
      </p:sp>
      <p:sp>
        <p:nvSpPr>
          <p:cNvPr id="55300" name="textruta 8">
            <a:extLst>
              <a:ext uri="{FF2B5EF4-FFF2-40B4-BE49-F238E27FC236}">
                <a16:creationId xmlns:a16="http://schemas.microsoft.com/office/drawing/2014/main" id="{97123E72-848E-42EE-BBB0-1F4FE1CD8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5867400"/>
            <a:ext cx="2951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5301" name="textruta 9">
            <a:extLst>
              <a:ext uri="{FF2B5EF4-FFF2-40B4-BE49-F238E27FC236}">
                <a16:creationId xmlns:a16="http://schemas.microsoft.com/office/drawing/2014/main" id="{3D4FB185-B42F-49FF-9CB4-AE9688F7F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D52AC475-D1F2-48DF-AF99-47A88CDB6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000" b="1" dirty="0">
                <a:solidFill>
                  <a:srgbClr val="FF0000"/>
                </a:solidFill>
                <a:latin typeface="Arial" panose="020B0604020202020204" pitchFamily="34" charset="0"/>
              </a:rPr>
              <a:t>ONLY</a:t>
            </a:r>
            <a:r>
              <a:rPr lang="de-DE" altLang="sv-SE" sz="129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TEAM CAPTAINS</a:t>
            </a:r>
          </a:p>
        </p:txBody>
      </p:sp>
      <p:sp>
        <p:nvSpPr>
          <p:cNvPr id="101379" name="textruta 7">
            <a:extLst>
              <a:ext uri="{FF2B5EF4-FFF2-40B4-BE49-F238E27FC236}">
                <a16:creationId xmlns:a16="http://schemas.microsoft.com/office/drawing/2014/main" id="{924C8E0E-04E8-4369-BD43-9BA907AD3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1380" name="textruta 8">
            <a:extLst>
              <a:ext uri="{FF2B5EF4-FFF2-40B4-BE49-F238E27FC236}">
                <a16:creationId xmlns:a16="http://schemas.microsoft.com/office/drawing/2014/main" id="{34ACCB17-CC36-4997-A6D2-6171B2996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3A8282E-5D0C-499A-8BBA-CE5409F4D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000" b="1" dirty="0">
                <a:solidFill>
                  <a:srgbClr val="FF0000"/>
                </a:solidFill>
                <a:latin typeface="Arial" panose="020B0604020202020204" pitchFamily="34" charset="0"/>
              </a:rPr>
              <a:t>ONLY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000" b="1" dirty="0">
                <a:solidFill>
                  <a:srgbClr val="FF0000"/>
                </a:solidFill>
                <a:latin typeface="Arial" panose="020B0604020202020204" pitchFamily="34" charset="0"/>
              </a:rPr>
              <a:t>ATHLETS</a:t>
            </a:r>
          </a:p>
        </p:txBody>
      </p:sp>
      <p:sp>
        <p:nvSpPr>
          <p:cNvPr id="102403" name="textruta 7">
            <a:extLst>
              <a:ext uri="{FF2B5EF4-FFF2-40B4-BE49-F238E27FC236}">
                <a16:creationId xmlns:a16="http://schemas.microsoft.com/office/drawing/2014/main" id="{4C985427-D30C-41C7-860E-B68F89F25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2404" name="textruta 8">
            <a:extLst>
              <a:ext uri="{FF2B5EF4-FFF2-40B4-BE49-F238E27FC236}">
                <a16:creationId xmlns:a16="http://schemas.microsoft.com/office/drawing/2014/main" id="{FD384084-6A95-4F01-BB19-8B07ECCA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4C0C571B-48E4-467A-B86E-FAFEE09B2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SERVICE</a:t>
            </a:r>
            <a:endParaRPr lang="de-DE" altLang="sv-SE" sz="129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AREA</a:t>
            </a:r>
            <a:endParaRPr lang="de-DE" altLang="sv-SE" sz="189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3427" name="textruta 7">
            <a:extLst>
              <a:ext uri="{FF2B5EF4-FFF2-40B4-BE49-F238E27FC236}">
                <a16:creationId xmlns:a16="http://schemas.microsoft.com/office/drawing/2014/main" id="{A6115882-19D3-4896-8A2D-308262602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3428" name="textruta 8">
            <a:extLst>
              <a:ext uri="{FF2B5EF4-FFF2-40B4-BE49-F238E27FC236}">
                <a16:creationId xmlns:a16="http://schemas.microsoft.com/office/drawing/2014/main" id="{DE9449AB-F11C-4884-B376-F6FAD3928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FF653387-7879-4616-9A7F-BC7D1C10A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FF0000"/>
          </a:solidFill>
          <a:ln w="3810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TECHNIQUE</a:t>
            </a:r>
            <a:endParaRPr lang="de-DE" altLang="sv-SE" sz="10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ZONE</a:t>
            </a:r>
            <a:endParaRPr lang="de-DE" altLang="sv-SE" sz="10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START</a:t>
            </a:r>
            <a:endParaRPr lang="de-DE" altLang="sv-SE" sz="15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4451" name="textruta 8">
            <a:extLst>
              <a:ext uri="{FF2B5EF4-FFF2-40B4-BE49-F238E27FC236}">
                <a16:creationId xmlns:a16="http://schemas.microsoft.com/office/drawing/2014/main" id="{24CAF508-F197-4F9C-9606-4336029BF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chemeClr val="bg1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4452" name="textruta 9">
            <a:extLst>
              <a:ext uri="{FF2B5EF4-FFF2-40B4-BE49-F238E27FC236}">
                <a16:creationId xmlns:a16="http://schemas.microsoft.com/office/drawing/2014/main" id="{B9DAA4E4-5D30-4B98-93E2-DEB5FC722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chemeClr val="bg1"/>
                </a:solidFill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clrChange>
              <a:clrFrom>
                <a:srgbClr val="DBF0FF"/>
              </a:clrFrom>
              <a:clrTo>
                <a:srgbClr val="DBF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60C66DDB-A9D2-476A-B25D-1948109F8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00FF00"/>
          </a:solidFill>
          <a:ln w="3810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 smtClean="0">
                <a:latin typeface="Arial" panose="020B0604020202020204" pitchFamily="34" charset="0"/>
              </a:rPr>
              <a:t>TECHNIQUE</a:t>
            </a:r>
            <a:endParaRPr lang="de-DE" altLang="sv-SE" sz="106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 smtClean="0">
                <a:latin typeface="Arial" panose="020B0604020202020204" pitchFamily="34" charset="0"/>
              </a:rPr>
              <a:t>ZONE</a:t>
            </a:r>
            <a:endParaRPr lang="de-DE" altLang="sv-SE" sz="106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 smtClean="0">
                <a:latin typeface="Arial" panose="020B0604020202020204" pitchFamily="34" charset="0"/>
              </a:rPr>
              <a:t>END</a:t>
            </a:r>
            <a:endParaRPr lang="de-DE" altLang="sv-SE" sz="15600" dirty="0">
              <a:latin typeface="Arial" panose="020B0604020202020204" pitchFamily="34" charset="0"/>
            </a:endParaRPr>
          </a:p>
        </p:txBody>
      </p:sp>
      <p:sp>
        <p:nvSpPr>
          <p:cNvPr id="105475" name="textruta 3">
            <a:extLst>
              <a:ext uri="{FF2B5EF4-FFF2-40B4-BE49-F238E27FC236}">
                <a16:creationId xmlns:a16="http://schemas.microsoft.com/office/drawing/2014/main" id="{8D08B7C8-5F27-44CF-AFD9-1A5A3718D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5476" name="textruta 4">
            <a:extLst>
              <a:ext uri="{FF2B5EF4-FFF2-40B4-BE49-F238E27FC236}">
                <a16:creationId xmlns:a16="http://schemas.microsoft.com/office/drawing/2014/main" id="{D44DE387-899C-4962-92BA-7AE921E44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8A8E0F47-A24C-4BC8-8E20-93F7F66C8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00FF00"/>
          </a:solidFill>
          <a:ln w="3810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>
                <a:latin typeface="Arial" panose="020B0604020202020204" pitchFamily="34" charset="0"/>
              </a:rPr>
              <a:t>COACH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 smtClean="0">
                <a:latin typeface="Arial" panose="020B0604020202020204" pitchFamily="34" charset="0"/>
              </a:rPr>
              <a:t>ZONE</a:t>
            </a:r>
            <a:endParaRPr lang="de-DE" altLang="sv-SE" sz="106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>
                <a:latin typeface="Arial" panose="020B0604020202020204" pitchFamily="34" charset="0"/>
              </a:rPr>
              <a:t>START</a:t>
            </a:r>
            <a:endParaRPr lang="de-DE" altLang="sv-SE" sz="15600" dirty="0">
              <a:latin typeface="Arial" panose="020B0604020202020204" pitchFamily="34" charset="0"/>
            </a:endParaRPr>
          </a:p>
        </p:txBody>
      </p:sp>
      <p:sp>
        <p:nvSpPr>
          <p:cNvPr id="106499" name="textruta 3">
            <a:extLst>
              <a:ext uri="{FF2B5EF4-FFF2-40B4-BE49-F238E27FC236}">
                <a16:creationId xmlns:a16="http://schemas.microsoft.com/office/drawing/2014/main" id="{83CD010A-0DB3-4013-8988-85AA2237E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6500" name="textruta 4">
            <a:extLst>
              <a:ext uri="{FF2B5EF4-FFF2-40B4-BE49-F238E27FC236}">
                <a16:creationId xmlns:a16="http://schemas.microsoft.com/office/drawing/2014/main" id="{076BE9F2-4074-4D79-BC3F-6D1F8886F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DF24D80F-E1DB-4385-888B-42AB8DCC0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FF0000"/>
          </a:solidFill>
          <a:ln w="3810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>
                <a:solidFill>
                  <a:schemeClr val="bg1"/>
                </a:solidFill>
                <a:latin typeface="Arial" panose="020B0604020202020204" pitchFamily="34" charset="0"/>
              </a:rPr>
              <a:t>COACH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ZONE</a:t>
            </a:r>
            <a:endParaRPr lang="de-DE" altLang="sv-SE" sz="10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>
                <a:solidFill>
                  <a:schemeClr val="bg1"/>
                </a:solidFill>
                <a:latin typeface="Arial" panose="020B0604020202020204" pitchFamily="34" charset="0"/>
              </a:rPr>
              <a:t>SLUT</a:t>
            </a:r>
            <a:endParaRPr lang="de-DE" altLang="sv-SE" sz="15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7523" name="textruta 8">
            <a:extLst>
              <a:ext uri="{FF2B5EF4-FFF2-40B4-BE49-F238E27FC236}">
                <a16:creationId xmlns:a16="http://schemas.microsoft.com/office/drawing/2014/main" id="{569403CC-8B8A-482E-B8C4-31DBA1BC2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chemeClr val="bg1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7524" name="textruta 9">
            <a:extLst>
              <a:ext uri="{FF2B5EF4-FFF2-40B4-BE49-F238E27FC236}">
                <a16:creationId xmlns:a16="http://schemas.microsoft.com/office/drawing/2014/main" id="{F8C25386-E079-4F30-804E-6456DA27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chemeClr val="bg1"/>
                </a:solidFill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clrChange>
              <a:clrFrom>
                <a:srgbClr val="DBF0FF"/>
              </a:clrFrom>
              <a:clrTo>
                <a:srgbClr val="DBF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272C74B0-D25B-4E46-B374-6E45EF6E2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8913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TRANSPONDER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8547" name="textruta 7">
            <a:extLst>
              <a:ext uri="{FF2B5EF4-FFF2-40B4-BE49-F238E27FC236}">
                <a16:creationId xmlns:a16="http://schemas.microsoft.com/office/drawing/2014/main" id="{4BAFF8F4-02F8-4BF4-9CFD-68843AB17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8548" name="textruta 8">
            <a:extLst>
              <a:ext uri="{FF2B5EF4-FFF2-40B4-BE49-F238E27FC236}">
                <a16:creationId xmlns:a16="http://schemas.microsoft.com/office/drawing/2014/main" id="{BE2CE7F7-F718-4567-BB6A-C877C033A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2CF01FE5-8B5D-4EFB-9404-8762027C5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TRANSPONDER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9571" name="Line 5">
            <a:extLst>
              <a:ext uri="{FF2B5EF4-FFF2-40B4-BE49-F238E27FC236}">
                <a16:creationId xmlns:a16="http://schemas.microsoft.com/office/drawing/2014/main" id="{BAC24E0B-3E71-43FE-9BDF-7CEF18FA1F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652963"/>
            <a:ext cx="6121400" cy="0"/>
          </a:xfrm>
          <a:prstGeom prst="line">
            <a:avLst/>
          </a:prstGeom>
          <a:noFill/>
          <a:ln w="381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9572" name="textruta 8">
            <a:extLst>
              <a:ext uri="{FF2B5EF4-FFF2-40B4-BE49-F238E27FC236}">
                <a16:creationId xmlns:a16="http://schemas.microsoft.com/office/drawing/2014/main" id="{86A7FBDE-915E-4ABA-AF52-EA47B358A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9573" name="textruta 9">
            <a:extLst>
              <a:ext uri="{FF2B5EF4-FFF2-40B4-BE49-F238E27FC236}">
                <a16:creationId xmlns:a16="http://schemas.microsoft.com/office/drawing/2014/main" id="{6F6C2409-A0DE-4C08-98CE-0EF62B991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C94775E3-71FD-41D6-A72C-B23B35FBC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TRANSPONDER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0595" name="Line 5">
            <a:extLst>
              <a:ext uri="{FF2B5EF4-FFF2-40B4-BE49-F238E27FC236}">
                <a16:creationId xmlns:a16="http://schemas.microsoft.com/office/drawing/2014/main" id="{BBFBE00B-9A61-4980-BB9B-F0352D03D5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4652963"/>
            <a:ext cx="6121400" cy="0"/>
          </a:xfrm>
          <a:prstGeom prst="line">
            <a:avLst/>
          </a:prstGeom>
          <a:noFill/>
          <a:ln w="381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0596" name="textruta 8">
            <a:extLst>
              <a:ext uri="{FF2B5EF4-FFF2-40B4-BE49-F238E27FC236}">
                <a16:creationId xmlns:a16="http://schemas.microsoft.com/office/drawing/2014/main" id="{1FB9F0DF-EDA8-450A-952D-254684D92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0597" name="textruta 9">
            <a:extLst>
              <a:ext uri="{FF2B5EF4-FFF2-40B4-BE49-F238E27FC236}">
                <a16:creationId xmlns:a16="http://schemas.microsoft.com/office/drawing/2014/main" id="{DADA9289-43CD-4538-9044-658E51D7D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E02FAB8-CC2B-4D0C-8330-A1C88152C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115888"/>
            <a:ext cx="8820150" cy="6553200"/>
          </a:xfrm>
          <a:prstGeom prst="rect">
            <a:avLst/>
          </a:prstGeom>
          <a:solidFill>
            <a:srgbClr val="FFFF00"/>
          </a:solidFill>
          <a:ln w="381000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6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4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5600">
              <a:latin typeface="Arial" panose="020B0604020202020204" pitchFamily="34" charset="0"/>
            </a:endParaRPr>
          </a:p>
        </p:txBody>
      </p:sp>
      <p:pic>
        <p:nvPicPr>
          <p:cNvPr id="54275" name="Picture 6" descr="259">
            <a:extLst>
              <a:ext uri="{FF2B5EF4-FFF2-40B4-BE49-F238E27FC236}">
                <a16:creationId xmlns:a16="http://schemas.microsoft.com/office/drawing/2014/main" id="{2D4C2B32-B5E5-4244-B7EE-226DE4C75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30225"/>
            <a:ext cx="5905500" cy="57975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ruta 8">
            <a:extLst>
              <a:ext uri="{FF2B5EF4-FFF2-40B4-BE49-F238E27FC236}">
                <a16:creationId xmlns:a16="http://schemas.microsoft.com/office/drawing/2014/main" id="{B28B862A-C24B-4839-A8C7-6CCD50252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450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6325" name="textruta 9">
            <a:extLst>
              <a:ext uri="{FF2B5EF4-FFF2-40B4-BE49-F238E27FC236}">
                <a16:creationId xmlns:a16="http://schemas.microsoft.com/office/drawing/2014/main" id="{17BAE302-3451-46CA-9277-B70FF7A22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F90F93A9-40CC-403D-B5DD-93EBAEB01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000" b="1" dirty="0">
                <a:solidFill>
                  <a:srgbClr val="FF0000"/>
                </a:solidFill>
                <a:latin typeface="Arial" panose="020B0604020202020204" pitchFamily="34" charset="0"/>
              </a:rPr>
              <a:t>AUDIENCE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1619" name="textruta 7">
            <a:extLst>
              <a:ext uri="{FF2B5EF4-FFF2-40B4-BE49-F238E27FC236}">
                <a16:creationId xmlns:a16="http://schemas.microsoft.com/office/drawing/2014/main" id="{7002B4AC-A62A-452B-A3B0-54A9E151F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1620" name="textruta 8">
            <a:extLst>
              <a:ext uri="{FF2B5EF4-FFF2-40B4-BE49-F238E27FC236}">
                <a16:creationId xmlns:a16="http://schemas.microsoft.com/office/drawing/2014/main" id="{B50EF387-B191-45D5-B682-5864A4264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DEA32715-A87A-49C9-9482-824202A7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000" b="1" dirty="0">
                <a:solidFill>
                  <a:srgbClr val="FF0000"/>
                </a:solidFill>
                <a:latin typeface="Arial" panose="020B0604020202020204" pitchFamily="34" charset="0"/>
              </a:rPr>
              <a:t>AUDIENCE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643" name="Line 5">
            <a:extLst>
              <a:ext uri="{FF2B5EF4-FFF2-40B4-BE49-F238E27FC236}">
                <a16:creationId xmlns:a16="http://schemas.microsoft.com/office/drawing/2014/main" id="{79164914-C002-4522-9AC5-2F19DBFE6B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4581525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644" name="textruta 8">
            <a:extLst>
              <a:ext uri="{FF2B5EF4-FFF2-40B4-BE49-F238E27FC236}">
                <a16:creationId xmlns:a16="http://schemas.microsoft.com/office/drawing/2014/main" id="{1B4C6D22-C64A-4FD8-A029-C9B548D15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2645" name="textruta 9">
            <a:extLst>
              <a:ext uri="{FF2B5EF4-FFF2-40B4-BE49-F238E27FC236}">
                <a16:creationId xmlns:a16="http://schemas.microsoft.com/office/drawing/2014/main" id="{B74F8570-8204-4B88-A02F-F6D43F3D0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A011DA03-5130-4105-9066-36470B55E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000" b="1" dirty="0">
                <a:solidFill>
                  <a:srgbClr val="FF0000"/>
                </a:solidFill>
                <a:latin typeface="Arial" panose="020B0604020202020204" pitchFamily="34" charset="0"/>
              </a:rPr>
              <a:t>AUDIENCE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3667" name="Line 5">
            <a:extLst>
              <a:ext uri="{FF2B5EF4-FFF2-40B4-BE49-F238E27FC236}">
                <a16:creationId xmlns:a16="http://schemas.microsoft.com/office/drawing/2014/main" id="{62DF299F-4874-4E4C-B007-F1E5FC00AD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581525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3668" name="textruta 8">
            <a:extLst>
              <a:ext uri="{FF2B5EF4-FFF2-40B4-BE49-F238E27FC236}">
                <a16:creationId xmlns:a16="http://schemas.microsoft.com/office/drawing/2014/main" id="{D06984AA-84A1-475B-8855-E7792ED5D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3669" name="textruta 9">
            <a:extLst>
              <a:ext uri="{FF2B5EF4-FFF2-40B4-BE49-F238E27FC236}">
                <a16:creationId xmlns:a16="http://schemas.microsoft.com/office/drawing/2014/main" id="{2CC122E5-767F-4884-8218-AC437BB7E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4A9A8DC1-0658-4EF2-86DD-5A0DA0420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MIXED</a:t>
            </a:r>
            <a:endParaRPr lang="de-DE" altLang="sv-SE" sz="6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ZONE</a:t>
            </a:r>
            <a:endParaRPr lang="de-DE" altLang="sv-SE" sz="129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4691" name="textruta 7">
            <a:extLst>
              <a:ext uri="{FF2B5EF4-FFF2-40B4-BE49-F238E27FC236}">
                <a16:creationId xmlns:a16="http://schemas.microsoft.com/office/drawing/2014/main" id="{6D527A8D-893E-42F7-A530-4C0200B13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4692" name="textruta 8">
            <a:extLst>
              <a:ext uri="{FF2B5EF4-FFF2-40B4-BE49-F238E27FC236}">
                <a16:creationId xmlns:a16="http://schemas.microsoft.com/office/drawing/2014/main" id="{B14B871B-9D7A-43BD-9F9B-E1C9B9DEA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0CB74197-B93F-4AB5-ACD7-6331877F0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PRESS</a:t>
            </a:r>
            <a:endParaRPr lang="de-DE" altLang="sv-SE" sz="129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 dirty="0">
                <a:solidFill>
                  <a:srgbClr val="FF0000"/>
                </a:solidFill>
                <a:latin typeface="Arial" panose="020B0604020202020204" pitchFamily="34" charset="0"/>
              </a:rPr>
              <a:t>CENTER</a:t>
            </a:r>
          </a:p>
        </p:txBody>
      </p:sp>
      <p:sp>
        <p:nvSpPr>
          <p:cNvPr id="115715" name="textruta 7">
            <a:extLst>
              <a:ext uri="{FF2B5EF4-FFF2-40B4-BE49-F238E27FC236}">
                <a16:creationId xmlns:a16="http://schemas.microsoft.com/office/drawing/2014/main" id="{2C0A4C02-6647-4298-A0CC-626B26C0E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5716" name="textruta 8">
            <a:extLst>
              <a:ext uri="{FF2B5EF4-FFF2-40B4-BE49-F238E27FC236}">
                <a16:creationId xmlns:a16="http://schemas.microsoft.com/office/drawing/2014/main" id="{C3ECFFFC-4307-4BFE-854F-FD67B520C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C2392C47-4B5E-4E79-BB9E-EB328F7C4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PRESS</a:t>
            </a:r>
            <a:endParaRPr lang="de-DE" altLang="sv-SE" sz="8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CONFERENCE</a:t>
            </a:r>
            <a:endParaRPr lang="de-DE" altLang="sv-SE" sz="8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6739" name="textruta 7">
            <a:extLst>
              <a:ext uri="{FF2B5EF4-FFF2-40B4-BE49-F238E27FC236}">
                <a16:creationId xmlns:a16="http://schemas.microsoft.com/office/drawing/2014/main" id="{DE77802A-44D4-4623-831A-1784964CA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6740" name="textruta 8">
            <a:extLst>
              <a:ext uri="{FF2B5EF4-FFF2-40B4-BE49-F238E27FC236}">
                <a16:creationId xmlns:a16="http://schemas.microsoft.com/office/drawing/2014/main" id="{B948F99D-53E9-4D98-9EA0-4A1987AE7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B51D247C-C6A6-4C3F-ABB1-50A117868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PRESS</a:t>
            </a:r>
            <a:endParaRPr lang="de-DE" altLang="sv-SE" sz="8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CONFERECNE</a:t>
            </a:r>
            <a:endParaRPr lang="de-DE" altLang="sv-SE" sz="8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8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7763" name="Line 5">
            <a:extLst>
              <a:ext uri="{FF2B5EF4-FFF2-40B4-BE49-F238E27FC236}">
                <a16:creationId xmlns:a16="http://schemas.microsoft.com/office/drawing/2014/main" id="{4FFED49D-336B-4598-8991-ABF117773F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9418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7764" name="textruta 8">
            <a:extLst>
              <a:ext uri="{FF2B5EF4-FFF2-40B4-BE49-F238E27FC236}">
                <a16:creationId xmlns:a16="http://schemas.microsoft.com/office/drawing/2014/main" id="{5BD135A5-4157-4B21-95FC-61E8C2E12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7765" name="textruta 9">
            <a:extLst>
              <a:ext uri="{FF2B5EF4-FFF2-40B4-BE49-F238E27FC236}">
                <a16:creationId xmlns:a16="http://schemas.microsoft.com/office/drawing/2014/main" id="{662388FB-9AF8-45D5-B45C-3256464C8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94C4B677-49CD-41EE-86D3-E795CD63F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PRESS</a:t>
            </a:r>
            <a:endParaRPr lang="de-DE" altLang="sv-SE" sz="8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CONFERENCE</a:t>
            </a:r>
            <a:endParaRPr lang="de-DE" altLang="sv-SE" sz="8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8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8787" name="Line 5">
            <a:extLst>
              <a:ext uri="{FF2B5EF4-FFF2-40B4-BE49-F238E27FC236}">
                <a16:creationId xmlns:a16="http://schemas.microsoft.com/office/drawing/2014/main" id="{DED395D9-9D5F-4BAA-B82D-BBB850F92F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49418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8788" name="textruta 8">
            <a:extLst>
              <a:ext uri="{FF2B5EF4-FFF2-40B4-BE49-F238E27FC236}">
                <a16:creationId xmlns:a16="http://schemas.microsoft.com/office/drawing/2014/main" id="{3193F52D-C7E4-4819-B03D-F7BEDC38B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8789" name="textruta 9">
            <a:extLst>
              <a:ext uri="{FF2B5EF4-FFF2-40B4-BE49-F238E27FC236}">
                <a16:creationId xmlns:a16="http://schemas.microsoft.com/office/drawing/2014/main" id="{2DC6F815-E94C-4546-A1C7-BAF1FBB75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A12D8E90-C464-4BF2-ACFC-13E363DB3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8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ANTIDOPING</a:t>
            </a:r>
            <a:endParaRPr lang="de-DE" altLang="sv-SE" sz="8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CONTOL</a:t>
            </a:r>
            <a:endParaRPr lang="de-DE" altLang="sv-SE" sz="8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8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9811" name="textruta 7">
            <a:extLst>
              <a:ext uri="{FF2B5EF4-FFF2-40B4-BE49-F238E27FC236}">
                <a16:creationId xmlns:a16="http://schemas.microsoft.com/office/drawing/2014/main" id="{A9255812-7B36-486D-A20F-DC6FAB917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9812" name="textruta 8">
            <a:extLst>
              <a:ext uri="{FF2B5EF4-FFF2-40B4-BE49-F238E27FC236}">
                <a16:creationId xmlns:a16="http://schemas.microsoft.com/office/drawing/2014/main" id="{B4D44DFD-5D8E-41CD-BDBD-3D07BB3E7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D6D5E451-B19E-4F0C-8AE3-EF41F26BA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ANTIDOPING</a:t>
            </a:r>
            <a:endParaRPr lang="de-DE" altLang="sv-SE" sz="8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de-DE" altLang="sv-SE" sz="8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ONTROL</a:t>
            </a:r>
            <a:endParaRPr lang="de-DE" altLang="sv-SE" sz="8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8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0835" name="Line 5">
            <a:extLst>
              <a:ext uri="{FF2B5EF4-FFF2-40B4-BE49-F238E27FC236}">
                <a16:creationId xmlns:a16="http://schemas.microsoft.com/office/drawing/2014/main" id="{20E321ED-0939-43FC-B73C-726BB13DF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084763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0836" name="textruta 8">
            <a:extLst>
              <a:ext uri="{FF2B5EF4-FFF2-40B4-BE49-F238E27FC236}">
                <a16:creationId xmlns:a16="http://schemas.microsoft.com/office/drawing/2014/main" id="{33389C12-5240-4574-BD82-DD62071C0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0837" name="textruta 9">
            <a:extLst>
              <a:ext uri="{FF2B5EF4-FFF2-40B4-BE49-F238E27FC236}">
                <a16:creationId xmlns:a16="http://schemas.microsoft.com/office/drawing/2014/main" id="{74DD2D64-A57B-4307-A69F-B51032312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3B02E6D3-F23D-45EE-9147-A2AD49925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FFFF00"/>
          </a:solidFill>
          <a:ln w="381000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4400" b="1" dirty="0" smtClean="0">
                <a:latin typeface="Arial" panose="020B0604020202020204" pitchFamily="34" charset="0"/>
              </a:rPr>
              <a:t>SNOW </a:t>
            </a:r>
            <a:r>
              <a:rPr lang="de-DE" altLang="sv-SE" sz="4400" b="1" dirty="0">
                <a:latin typeface="Arial" panose="020B0604020202020204" pitchFamily="34" charset="0"/>
              </a:rPr>
              <a:t>PRODUCTION</a:t>
            </a:r>
          </a:p>
        </p:txBody>
      </p:sp>
      <p:pic>
        <p:nvPicPr>
          <p:cNvPr id="55299" name="Picture 6" descr="101">
            <a:extLst>
              <a:ext uri="{FF2B5EF4-FFF2-40B4-BE49-F238E27FC236}">
                <a16:creationId xmlns:a16="http://schemas.microsoft.com/office/drawing/2014/main" id="{8071F8E9-4855-4F51-8F95-F4D49731A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404813"/>
            <a:ext cx="5257800" cy="4587875"/>
          </a:xfrm>
          <a:prstGeom prst="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textruta 8">
            <a:extLst>
              <a:ext uri="{FF2B5EF4-FFF2-40B4-BE49-F238E27FC236}">
                <a16:creationId xmlns:a16="http://schemas.microsoft.com/office/drawing/2014/main" id="{2EBD6A76-C2AF-4D10-91F3-620F97300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427038"/>
            <a:ext cx="2952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7349" name="textruta 9">
            <a:extLst>
              <a:ext uri="{FF2B5EF4-FFF2-40B4-BE49-F238E27FC236}">
                <a16:creationId xmlns:a16="http://schemas.microsoft.com/office/drawing/2014/main" id="{9C568739-4375-409C-A255-C066796AF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805264"/>
            <a:ext cx="1523312" cy="525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76E10293-BB29-402B-9EAC-4384229B7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6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ANTIDOPING</a:t>
            </a:r>
            <a:endParaRPr lang="de-DE" altLang="sv-SE" sz="8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CONTROL</a:t>
            </a:r>
            <a:endParaRPr lang="de-DE" altLang="sv-SE" sz="8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8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1859" name="Line 6">
            <a:extLst>
              <a:ext uri="{FF2B5EF4-FFF2-40B4-BE49-F238E27FC236}">
                <a16:creationId xmlns:a16="http://schemas.microsoft.com/office/drawing/2014/main" id="{CAA4B166-F3BA-4B3C-AF6B-64CF13AF4D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8763" y="5229225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1860" name="textruta 8">
            <a:extLst>
              <a:ext uri="{FF2B5EF4-FFF2-40B4-BE49-F238E27FC236}">
                <a16:creationId xmlns:a16="http://schemas.microsoft.com/office/drawing/2014/main" id="{17B1F7C3-3B2F-48BD-BE8B-3E62EF5F5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1861" name="textruta 9">
            <a:extLst>
              <a:ext uri="{FF2B5EF4-FFF2-40B4-BE49-F238E27FC236}">
                <a16:creationId xmlns:a16="http://schemas.microsoft.com/office/drawing/2014/main" id="{F8C76D28-3129-425F-B63B-C81264BDD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63D8794D-C5AB-4467-9078-D636A1286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BIBS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2883" name="textruta 7">
            <a:extLst>
              <a:ext uri="{FF2B5EF4-FFF2-40B4-BE49-F238E27FC236}">
                <a16:creationId xmlns:a16="http://schemas.microsoft.com/office/drawing/2014/main" id="{669210D9-F030-41AA-A279-E58320996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2884" name="textruta 8">
            <a:extLst>
              <a:ext uri="{FF2B5EF4-FFF2-40B4-BE49-F238E27FC236}">
                <a16:creationId xmlns:a16="http://schemas.microsoft.com/office/drawing/2014/main" id="{28C4D8CA-9474-436D-87A9-85C3B22D5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E9E79BDE-7F76-4E73-9410-FED0EE3CB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BIBS</a:t>
            </a:r>
            <a:endParaRPr lang="de-DE" altLang="sv-SE" sz="9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907" name="Line 6">
            <a:extLst>
              <a:ext uri="{FF2B5EF4-FFF2-40B4-BE49-F238E27FC236}">
                <a16:creationId xmlns:a16="http://schemas.microsoft.com/office/drawing/2014/main" id="{FDD27BA0-3C19-470D-B4F6-427D733BC6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445125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3908" name="textruta 7">
            <a:extLst>
              <a:ext uri="{FF2B5EF4-FFF2-40B4-BE49-F238E27FC236}">
                <a16:creationId xmlns:a16="http://schemas.microsoft.com/office/drawing/2014/main" id="{73DD774D-75BF-4D30-84A0-9FC8D06E9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3909" name="textruta 8">
            <a:extLst>
              <a:ext uri="{FF2B5EF4-FFF2-40B4-BE49-F238E27FC236}">
                <a16:creationId xmlns:a16="http://schemas.microsoft.com/office/drawing/2014/main" id="{112B6C90-9DE7-46BE-A5AC-D420236D9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EDF1322F-978F-4F49-86AE-BA37980F9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BIBS</a:t>
            </a:r>
            <a:endParaRPr lang="de-DE" altLang="sv-SE" sz="9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0835" name="Line 6">
            <a:extLst>
              <a:ext uri="{FF2B5EF4-FFF2-40B4-BE49-F238E27FC236}">
                <a16:creationId xmlns:a16="http://schemas.microsoft.com/office/drawing/2014/main" id="{100B17F9-0CF1-478A-94B1-F0294B5029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8763" y="5373688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sv-SE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4932" name="textruta 7">
            <a:extLst>
              <a:ext uri="{FF2B5EF4-FFF2-40B4-BE49-F238E27FC236}">
                <a16:creationId xmlns:a16="http://schemas.microsoft.com/office/drawing/2014/main" id="{12208348-8483-4DCD-AE8C-50F22BF5B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4933" name="textruta 8">
            <a:extLst>
              <a:ext uri="{FF2B5EF4-FFF2-40B4-BE49-F238E27FC236}">
                <a16:creationId xmlns:a16="http://schemas.microsoft.com/office/drawing/2014/main" id="{8CA3109A-79F5-4413-9B5C-58C415ADC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EA6B644F-5A66-4667-85FD-FBD0F1E01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5955" name="Text Box 5">
            <a:extLst>
              <a:ext uri="{FF2B5EF4-FFF2-40B4-BE49-F238E27FC236}">
                <a16:creationId xmlns:a16="http://schemas.microsoft.com/office/drawing/2014/main" id="{C64426C2-95D0-4BD0-BC54-D5552F6B9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25956" name="textruta 11">
            <a:extLst>
              <a:ext uri="{FF2B5EF4-FFF2-40B4-BE49-F238E27FC236}">
                <a16:creationId xmlns:a16="http://schemas.microsoft.com/office/drawing/2014/main" id="{18D3E159-B82B-4C45-962A-8083544CC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5957" name="textruta 12">
            <a:extLst>
              <a:ext uri="{FF2B5EF4-FFF2-40B4-BE49-F238E27FC236}">
                <a16:creationId xmlns:a16="http://schemas.microsoft.com/office/drawing/2014/main" id="{745B6EB8-3175-457B-B6D1-727EF5902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E603784A-C073-4304-BCE0-F86DC3EB9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6979" name="Text Box 5">
            <a:extLst>
              <a:ext uri="{FF2B5EF4-FFF2-40B4-BE49-F238E27FC236}">
                <a16:creationId xmlns:a16="http://schemas.microsoft.com/office/drawing/2014/main" id="{3F6ED911-EB17-46C5-9628-E61D3A487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26980" name="textruta 10">
            <a:extLst>
              <a:ext uri="{FF2B5EF4-FFF2-40B4-BE49-F238E27FC236}">
                <a16:creationId xmlns:a16="http://schemas.microsoft.com/office/drawing/2014/main" id="{8C4846DB-CC63-4D8B-BE81-FEE1077BF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6981" name="textruta 11">
            <a:extLst>
              <a:ext uri="{FF2B5EF4-FFF2-40B4-BE49-F238E27FC236}">
                <a16:creationId xmlns:a16="http://schemas.microsoft.com/office/drawing/2014/main" id="{35A8828A-5BDC-42D6-BC23-3B65056DB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84DAFC22-2F13-4D7C-AE8A-71D238BC0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8003" name="Text Box 5">
            <a:extLst>
              <a:ext uri="{FF2B5EF4-FFF2-40B4-BE49-F238E27FC236}">
                <a16:creationId xmlns:a16="http://schemas.microsoft.com/office/drawing/2014/main" id="{1FD019D7-3E73-4CA4-B1C7-619217E0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28004" name="textruta 10">
            <a:extLst>
              <a:ext uri="{FF2B5EF4-FFF2-40B4-BE49-F238E27FC236}">
                <a16:creationId xmlns:a16="http://schemas.microsoft.com/office/drawing/2014/main" id="{A61D00C8-367A-4F4A-B170-0AD2A85A8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chemeClr val="bg1"/>
                </a:solidFill>
                <a:latin typeface="Arial" panose="020B0604020202020204" pitchFamily="34" charset="0"/>
              </a:rPr>
              <a:t>LOKALA </a:t>
            </a: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SPONSORER</a:t>
            </a:r>
          </a:p>
        </p:txBody>
      </p:sp>
      <p:sp>
        <p:nvSpPr>
          <p:cNvPr id="128005" name="textruta 11">
            <a:extLst>
              <a:ext uri="{FF2B5EF4-FFF2-40B4-BE49-F238E27FC236}">
                <a16:creationId xmlns:a16="http://schemas.microsoft.com/office/drawing/2014/main" id="{9DABD8B6-A79D-4D2F-AF2E-E6017A6B5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65027BC4-ED98-4AA9-A06B-879266463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9027" name="Text Box 5">
            <a:extLst>
              <a:ext uri="{FF2B5EF4-FFF2-40B4-BE49-F238E27FC236}">
                <a16:creationId xmlns:a16="http://schemas.microsoft.com/office/drawing/2014/main" id="{4696C3D3-D8D2-4298-8FA9-F28C1C863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29028" name="textruta 10">
            <a:extLst>
              <a:ext uri="{FF2B5EF4-FFF2-40B4-BE49-F238E27FC236}">
                <a16:creationId xmlns:a16="http://schemas.microsoft.com/office/drawing/2014/main" id="{566238B8-E811-4218-A8D9-4FBB72B76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9029" name="textruta 11">
            <a:extLst>
              <a:ext uri="{FF2B5EF4-FFF2-40B4-BE49-F238E27FC236}">
                <a16:creationId xmlns:a16="http://schemas.microsoft.com/office/drawing/2014/main" id="{BA3FC815-48BA-4560-AA09-809FD90F6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12068498-60AB-43F2-AA85-510351784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0051" name="Text Box 5">
            <a:extLst>
              <a:ext uri="{FF2B5EF4-FFF2-40B4-BE49-F238E27FC236}">
                <a16:creationId xmlns:a16="http://schemas.microsoft.com/office/drawing/2014/main" id="{713B869D-BFCF-4D1B-953D-E41AA9FC2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0052" name="textruta 10">
            <a:extLst>
              <a:ext uri="{FF2B5EF4-FFF2-40B4-BE49-F238E27FC236}">
                <a16:creationId xmlns:a16="http://schemas.microsoft.com/office/drawing/2014/main" id="{5CC2CBAF-5749-4413-A89F-A036E2754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0053" name="textruta 11">
            <a:extLst>
              <a:ext uri="{FF2B5EF4-FFF2-40B4-BE49-F238E27FC236}">
                <a16:creationId xmlns:a16="http://schemas.microsoft.com/office/drawing/2014/main" id="{E7052BC4-8FE1-4789-A5F1-7A4BC3232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16C78A12-C146-417E-9286-9296E1E0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1075" name="Text Box 5">
            <a:extLst>
              <a:ext uri="{FF2B5EF4-FFF2-40B4-BE49-F238E27FC236}">
                <a16:creationId xmlns:a16="http://schemas.microsoft.com/office/drawing/2014/main" id="{DBC3D347-95B5-4F96-949E-F1DC2426D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1076" name="textruta 10">
            <a:extLst>
              <a:ext uri="{FF2B5EF4-FFF2-40B4-BE49-F238E27FC236}">
                <a16:creationId xmlns:a16="http://schemas.microsoft.com/office/drawing/2014/main" id="{33389C14-FD76-42D0-AEA8-766FF7F9F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1077" name="textruta 11">
            <a:extLst>
              <a:ext uri="{FF2B5EF4-FFF2-40B4-BE49-F238E27FC236}">
                <a16:creationId xmlns:a16="http://schemas.microsoft.com/office/drawing/2014/main" id="{8E893E41-F89F-49C5-9AC0-6D2DFFEFE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C199785-F00C-4811-AEBF-014D20D85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5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SKIING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5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DIRECTION</a:t>
            </a:r>
            <a:endParaRPr lang="de-DE" altLang="sv-SE" sz="75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8371" name="Line 3">
            <a:extLst>
              <a:ext uri="{FF2B5EF4-FFF2-40B4-BE49-F238E27FC236}">
                <a16:creationId xmlns:a16="http://schemas.microsoft.com/office/drawing/2014/main" id="{72D06DF9-8D46-4F2C-AA14-BD0014819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1577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8372" name="textruta 8">
            <a:extLst>
              <a:ext uri="{FF2B5EF4-FFF2-40B4-BE49-F238E27FC236}">
                <a16:creationId xmlns:a16="http://schemas.microsoft.com/office/drawing/2014/main" id="{46CEB406-71DF-4DD1-A103-561EB6C27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8373" name="textruta 8">
            <a:extLst>
              <a:ext uri="{FF2B5EF4-FFF2-40B4-BE49-F238E27FC236}">
                <a16:creationId xmlns:a16="http://schemas.microsoft.com/office/drawing/2014/main" id="{84F0B986-4ACE-47FD-BBE0-0D3A9AD5F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11876A00-35D9-4DF4-A4D6-51630855A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2099" name="Text Box 5">
            <a:extLst>
              <a:ext uri="{FF2B5EF4-FFF2-40B4-BE49-F238E27FC236}">
                <a16:creationId xmlns:a16="http://schemas.microsoft.com/office/drawing/2014/main" id="{DC6570D6-2E6D-467B-A8BF-25FE0B96F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2100" name="textruta 10">
            <a:extLst>
              <a:ext uri="{FF2B5EF4-FFF2-40B4-BE49-F238E27FC236}">
                <a16:creationId xmlns:a16="http://schemas.microsoft.com/office/drawing/2014/main" id="{259CDD41-A3D6-4227-9928-346871717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2101" name="textruta 11">
            <a:extLst>
              <a:ext uri="{FF2B5EF4-FFF2-40B4-BE49-F238E27FC236}">
                <a16:creationId xmlns:a16="http://schemas.microsoft.com/office/drawing/2014/main" id="{52604438-09B9-4004-B262-811681FED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9B544643-500E-4CCA-B5BB-B61C05F70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23" name="Text Box 5">
            <a:extLst>
              <a:ext uri="{FF2B5EF4-FFF2-40B4-BE49-F238E27FC236}">
                <a16:creationId xmlns:a16="http://schemas.microsoft.com/office/drawing/2014/main" id="{F45C2B72-7F5E-4D41-8C53-653D3A47E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3124" name="textruta 10">
            <a:extLst>
              <a:ext uri="{FF2B5EF4-FFF2-40B4-BE49-F238E27FC236}">
                <a16:creationId xmlns:a16="http://schemas.microsoft.com/office/drawing/2014/main" id="{AC18C7BA-CD70-4344-99F4-0FBA8487D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3125" name="textruta 11">
            <a:extLst>
              <a:ext uri="{FF2B5EF4-FFF2-40B4-BE49-F238E27FC236}">
                <a16:creationId xmlns:a16="http://schemas.microsoft.com/office/drawing/2014/main" id="{045E3103-08BE-44B8-9DC3-E97C2EC62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0301D319-EDE7-487F-861B-AF10E6351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4147" name="Text Box 5">
            <a:extLst>
              <a:ext uri="{FF2B5EF4-FFF2-40B4-BE49-F238E27FC236}">
                <a16:creationId xmlns:a16="http://schemas.microsoft.com/office/drawing/2014/main" id="{81E91D03-8AEB-4CF0-8FE6-34373A424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4148" name="textruta 10">
            <a:extLst>
              <a:ext uri="{FF2B5EF4-FFF2-40B4-BE49-F238E27FC236}">
                <a16:creationId xmlns:a16="http://schemas.microsoft.com/office/drawing/2014/main" id="{69A6A896-4366-4999-9EA5-711D49532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4149" name="textruta 11">
            <a:extLst>
              <a:ext uri="{FF2B5EF4-FFF2-40B4-BE49-F238E27FC236}">
                <a16:creationId xmlns:a16="http://schemas.microsoft.com/office/drawing/2014/main" id="{C8378680-7983-46B0-9E71-677C9DC84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992E4821-DBFA-45E3-854E-9BBD029D5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5171" name="Text Box 5">
            <a:extLst>
              <a:ext uri="{FF2B5EF4-FFF2-40B4-BE49-F238E27FC236}">
                <a16:creationId xmlns:a16="http://schemas.microsoft.com/office/drawing/2014/main" id="{DF84A323-6C63-47CD-9443-4BD7E5540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5172" name="textruta 10">
            <a:extLst>
              <a:ext uri="{FF2B5EF4-FFF2-40B4-BE49-F238E27FC236}">
                <a16:creationId xmlns:a16="http://schemas.microsoft.com/office/drawing/2014/main" id="{841374B1-147F-4E87-BBF5-48DFE0A79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5173" name="textruta 11">
            <a:extLst>
              <a:ext uri="{FF2B5EF4-FFF2-40B4-BE49-F238E27FC236}">
                <a16:creationId xmlns:a16="http://schemas.microsoft.com/office/drawing/2014/main" id="{A0FD6369-3CB2-48E0-9472-155000FF5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20DEAFB-AC51-42AD-8B44-508A11495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6195" name="Text Box 5">
            <a:extLst>
              <a:ext uri="{FF2B5EF4-FFF2-40B4-BE49-F238E27FC236}">
                <a16:creationId xmlns:a16="http://schemas.microsoft.com/office/drawing/2014/main" id="{EC062379-EBBC-4ABA-AA44-31BEB7489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7878762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11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6196" name="textruta 10">
            <a:extLst>
              <a:ext uri="{FF2B5EF4-FFF2-40B4-BE49-F238E27FC236}">
                <a16:creationId xmlns:a16="http://schemas.microsoft.com/office/drawing/2014/main" id="{CB5705CC-EAE7-43DC-8CA1-C3B00DDB3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6197" name="textruta 11">
            <a:extLst>
              <a:ext uri="{FF2B5EF4-FFF2-40B4-BE49-F238E27FC236}">
                <a16:creationId xmlns:a16="http://schemas.microsoft.com/office/drawing/2014/main" id="{F73A3DEC-3F21-4BA6-9B7C-31154136F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3D69153D-266D-482D-8B05-EE76C3A6E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7219" name="Text Box 5">
            <a:extLst>
              <a:ext uri="{FF2B5EF4-FFF2-40B4-BE49-F238E27FC236}">
                <a16:creationId xmlns:a16="http://schemas.microsoft.com/office/drawing/2014/main" id="{C37148FE-6DD9-4B5B-98AB-D3CEDBCE5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12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7220" name="textruta 10">
            <a:extLst>
              <a:ext uri="{FF2B5EF4-FFF2-40B4-BE49-F238E27FC236}">
                <a16:creationId xmlns:a16="http://schemas.microsoft.com/office/drawing/2014/main" id="{AA1FE9B2-93C7-4870-855B-6E5C45155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7221" name="textruta 11">
            <a:extLst>
              <a:ext uri="{FF2B5EF4-FFF2-40B4-BE49-F238E27FC236}">
                <a16:creationId xmlns:a16="http://schemas.microsoft.com/office/drawing/2014/main" id="{1365265F-BA3F-41CA-9711-0259D43E0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D43AABAC-ECF1-469A-8321-E235EF1E0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8243" name="Text Box 5">
            <a:extLst>
              <a:ext uri="{FF2B5EF4-FFF2-40B4-BE49-F238E27FC236}">
                <a16:creationId xmlns:a16="http://schemas.microsoft.com/office/drawing/2014/main" id="{99BD0CF7-B516-4616-9705-95712D837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13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8244" name="textruta 10">
            <a:extLst>
              <a:ext uri="{FF2B5EF4-FFF2-40B4-BE49-F238E27FC236}">
                <a16:creationId xmlns:a16="http://schemas.microsoft.com/office/drawing/2014/main" id="{337E12AC-8CFE-4DEA-92D2-761CC0D0A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8245" name="textruta 11">
            <a:extLst>
              <a:ext uri="{FF2B5EF4-FFF2-40B4-BE49-F238E27FC236}">
                <a16:creationId xmlns:a16="http://schemas.microsoft.com/office/drawing/2014/main" id="{A5703483-3075-47CC-B6EF-29E9562D4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18A04F13-58CB-414D-9584-26E124E4D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9267" name="Text Box 5">
            <a:extLst>
              <a:ext uri="{FF2B5EF4-FFF2-40B4-BE49-F238E27FC236}">
                <a16:creationId xmlns:a16="http://schemas.microsoft.com/office/drawing/2014/main" id="{AB83EF0A-F04B-4B05-9598-8A5D57C04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14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9268" name="textruta 10">
            <a:extLst>
              <a:ext uri="{FF2B5EF4-FFF2-40B4-BE49-F238E27FC236}">
                <a16:creationId xmlns:a16="http://schemas.microsoft.com/office/drawing/2014/main" id="{34E0C865-9E33-440D-903F-44AD88E22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9269" name="textruta 11">
            <a:extLst>
              <a:ext uri="{FF2B5EF4-FFF2-40B4-BE49-F238E27FC236}">
                <a16:creationId xmlns:a16="http://schemas.microsoft.com/office/drawing/2014/main" id="{71D01F10-CC49-46CF-9169-2817B0659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35400544-C1D0-4E96-AD45-8C7287524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0291" name="Text Box 5">
            <a:extLst>
              <a:ext uri="{FF2B5EF4-FFF2-40B4-BE49-F238E27FC236}">
                <a16:creationId xmlns:a16="http://schemas.microsoft.com/office/drawing/2014/main" id="{B60DBE0C-840B-410E-AE54-A14D4DD4A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40292" name="textruta 10">
            <a:extLst>
              <a:ext uri="{FF2B5EF4-FFF2-40B4-BE49-F238E27FC236}">
                <a16:creationId xmlns:a16="http://schemas.microsoft.com/office/drawing/2014/main" id="{93B6DF57-DE90-403D-A0BA-36D6FD82A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40293" name="textruta 11">
            <a:extLst>
              <a:ext uri="{FF2B5EF4-FFF2-40B4-BE49-F238E27FC236}">
                <a16:creationId xmlns:a16="http://schemas.microsoft.com/office/drawing/2014/main" id="{4A730E60-CBE6-4357-B32E-09ABFE98C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DCD6A582-EF44-4E10-9F61-AD5AE4FDC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1315" name="Text Box 5">
            <a:extLst>
              <a:ext uri="{FF2B5EF4-FFF2-40B4-BE49-F238E27FC236}">
                <a16:creationId xmlns:a16="http://schemas.microsoft.com/office/drawing/2014/main" id="{305D3BC8-F32E-4998-A533-818F18A24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16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41316" name="textruta 10">
            <a:extLst>
              <a:ext uri="{FF2B5EF4-FFF2-40B4-BE49-F238E27FC236}">
                <a16:creationId xmlns:a16="http://schemas.microsoft.com/office/drawing/2014/main" id="{6398F79F-9E9F-4EE5-B605-CDBB9ECA4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41317" name="textruta 11">
            <a:extLst>
              <a:ext uri="{FF2B5EF4-FFF2-40B4-BE49-F238E27FC236}">
                <a16:creationId xmlns:a16="http://schemas.microsoft.com/office/drawing/2014/main" id="{4EE34D72-3292-4E8F-820D-9B2314953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4FB46C6E-323A-436E-B8AA-443CB9789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500" b="1" dirty="0">
                <a:solidFill>
                  <a:srgbClr val="FF0000"/>
                </a:solidFill>
                <a:latin typeface="Arial" panose="020B0604020202020204" pitchFamily="34" charset="0"/>
              </a:rPr>
              <a:t>SKIING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500" b="1" dirty="0">
                <a:solidFill>
                  <a:srgbClr val="FF0000"/>
                </a:solidFill>
                <a:latin typeface="Arial" panose="020B0604020202020204" pitchFamily="34" charset="0"/>
              </a:rPr>
              <a:t>DIRECTION</a:t>
            </a:r>
          </a:p>
        </p:txBody>
      </p:sp>
      <p:sp>
        <p:nvSpPr>
          <p:cNvPr id="59395" name="Line 3">
            <a:extLst>
              <a:ext uri="{FF2B5EF4-FFF2-40B4-BE49-F238E27FC236}">
                <a16:creationId xmlns:a16="http://schemas.microsoft.com/office/drawing/2014/main" id="{F9D29461-8348-4DED-8184-C3A37E65A6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51577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9396" name="textruta 8">
            <a:extLst>
              <a:ext uri="{FF2B5EF4-FFF2-40B4-BE49-F238E27FC236}">
                <a16:creationId xmlns:a16="http://schemas.microsoft.com/office/drawing/2014/main" id="{C38D157E-7388-4517-A173-FF5AF6A9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9397" name="textruta 8">
            <a:extLst>
              <a:ext uri="{FF2B5EF4-FFF2-40B4-BE49-F238E27FC236}">
                <a16:creationId xmlns:a16="http://schemas.microsoft.com/office/drawing/2014/main" id="{E4DFD963-AE26-4358-8719-7E0DB0919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283372E5-84AF-4D56-9BAF-CB5F9437F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339" name="Text Box 5">
            <a:extLst>
              <a:ext uri="{FF2B5EF4-FFF2-40B4-BE49-F238E27FC236}">
                <a16:creationId xmlns:a16="http://schemas.microsoft.com/office/drawing/2014/main" id="{A5F13E31-02FA-41AE-87FC-06E2CB2DE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17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42340" name="textruta 10">
            <a:extLst>
              <a:ext uri="{FF2B5EF4-FFF2-40B4-BE49-F238E27FC236}">
                <a16:creationId xmlns:a16="http://schemas.microsoft.com/office/drawing/2014/main" id="{BDE1341F-8403-47D9-9AE5-04323145E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42341" name="textruta 11">
            <a:extLst>
              <a:ext uri="{FF2B5EF4-FFF2-40B4-BE49-F238E27FC236}">
                <a16:creationId xmlns:a16="http://schemas.microsoft.com/office/drawing/2014/main" id="{4AC2F131-B11F-41CB-BAA3-1A199BC9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EDA72C46-D2DE-47DC-A050-BF808A187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363" name="Text Box 5">
            <a:extLst>
              <a:ext uri="{FF2B5EF4-FFF2-40B4-BE49-F238E27FC236}">
                <a16:creationId xmlns:a16="http://schemas.microsoft.com/office/drawing/2014/main" id="{C9D5D34C-E9D3-4634-9BBE-49CBF8698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18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43364" name="textruta 10">
            <a:extLst>
              <a:ext uri="{FF2B5EF4-FFF2-40B4-BE49-F238E27FC236}">
                <a16:creationId xmlns:a16="http://schemas.microsoft.com/office/drawing/2014/main" id="{D8E7A11E-60C1-4A05-B9DC-96FDAA68C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43365" name="textruta 11">
            <a:extLst>
              <a:ext uri="{FF2B5EF4-FFF2-40B4-BE49-F238E27FC236}">
                <a16:creationId xmlns:a16="http://schemas.microsoft.com/office/drawing/2014/main" id="{7F9763A7-4ADA-4F37-8545-491836E9E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CA8B985D-B9EB-4A03-BB0F-1F61BCF26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4387" name="Text Box 5">
            <a:extLst>
              <a:ext uri="{FF2B5EF4-FFF2-40B4-BE49-F238E27FC236}">
                <a16:creationId xmlns:a16="http://schemas.microsoft.com/office/drawing/2014/main" id="{02A23CB5-0F27-40A8-BD31-4F7F527C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-649288"/>
            <a:ext cx="6066309" cy="670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35000" b="1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KM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TO FINISH</a:t>
            </a:r>
            <a:endParaRPr lang="de-DE" altLang="sv-SE" sz="8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4388" name="textruta 10">
            <a:extLst>
              <a:ext uri="{FF2B5EF4-FFF2-40B4-BE49-F238E27FC236}">
                <a16:creationId xmlns:a16="http://schemas.microsoft.com/office/drawing/2014/main" id="{65C1E9EF-FFF9-4254-B419-019582306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44389" name="textruta 11">
            <a:extLst>
              <a:ext uri="{FF2B5EF4-FFF2-40B4-BE49-F238E27FC236}">
                <a16:creationId xmlns:a16="http://schemas.microsoft.com/office/drawing/2014/main" id="{C956BBA5-7B5F-4454-A7C4-F68E6B109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529</Words>
  <Application>Microsoft Office PowerPoint</Application>
  <PresentationFormat>Bildspel på skärmen (4:3)</PresentationFormat>
  <Paragraphs>358</Paragraphs>
  <Slides>92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92</vt:i4>
      </vt:variant>
    </vt:vector>
  </HeadingPairs>
  <TitlesOfParts>
    <vt:vector size="97" baseType="lpstr">
      <vt:lpstr>Arial</vt:lpstr>
      <vt:lpstr>Calibri</vt:lpstr>
      <vt:lpstr>1_Anpassad formgivning</vt:lpstr>
      <vt:lpstr>2_Anpassad formgivning</vt:lpstr>
      <vt:lpstr>Anpassad 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Dsv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AUSTRIA</dc:title>
  <dc:creator>Georg</dc:creator>
  <cp:lastModifiedBy>Ludvig Remb</cp:lastModifiedBy>
  <cp:revision>80</cp:revision>
  <dcterms:created xsi:type="dcterms:W3CDTF">2010-01-14T10:23:53Z</dcterms:created>
  <dcterms:modified xsi:type="dcterms:W3CDTF">2019-01-24T10:12:48Z</dcterms:modified>
</cp:coreProperties>
</file>