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311" r:id="rId6"/>
    <p:sldId id="260" r:id="rId7"/>
    <p:sldId id="262" r:id="rId8"/>
    <p:sldId id="287" r:id="rId9"/>
    <p:sldId id="279" r:id="rId10"/>
    <p:sldId id="309" r:id="rId11"/>
    <p:sldId id="263" r:id="rId12"/>
    <p:sldId id="277" r:id="rId13"/>
    <p:sldId id="276" r:id="rId14"/>
    <p:sldId id="264" r:id="rId15"/>
    <p:sldId id="298" r:id="rId16"/>
    <p:sldId id="299" r:id="rId17"/>
    <p:sldId id="300" r:id="rId18"/>
    <p:sldId id="301" r:id="rId19"/>
    <p:sldId id="302" r:id="rId20"/>
    <p:sldId id="303" r:id="rId21"/>
    <p:sldId id="304" r:id="rId22"/>
    <p:sldId id="305" r:id="rId23"/>
    <p:sldId id="306" r:id="rId24"/>
    <p:sldId id="288" r:id="rId25"/>
    <p:sldId id="289" r:id="rId26"/>
    <p:sldId id="290" r:id="rId27"/>
    <p:sldId id="291" r:id="rId28"/>
    <p:sldId id="292" r:id="rId29"/>
    <p:sldId id="261" r:id="rId30"/>
    <p:sldId id="293" r:id="rId31"/>
    <p:sldId id="294" r:id="rId32"/>
    <p:sldId id="295" r:id="rId33"/>
    <p:sldId id="270" r:id="rId34"/>
    <p:sldId id="297" r:id="rId35"/>
    <p:sldId id="312" r:id="rId36"/>
    <p:sldId id="313" r:id="rId37"/>
    <p:sldId id="266" r:id="rId38"/>
    <p:sldId id="296" r:id="rId39"/>
    <p:sldId id="282" r:id="rId40"/>
    <p:sldId id="286" r:id="rId41"/>
    <p:sldId id="267" r:id="rId42"/>
    <p:sldId id="308" r:id="rId43"/>
    <p:sldId id="274" r:id="rId44"/>
    <p:sldId id="275" r:id="rId45"/>
    <p:sldId id="278" r:id="rId46"/>
    <p:sldId id="281" r:id="rId47"/>
    <p:sldId id="314" r:id="rId48"/>
    <p:sldId id="315" r:id="rId49"/>
    <p:sldId id="269" r:id="rId50"/>
    <p:sldId id="271" r:id="rId51"/>
    <p:sldId id="273" r:id="rId5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F977A-72EF-4785-BD8E-8DEEF524D173}" v="116" dt="2021-11-08T19:10:18.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Lundquist" userId="38d3cc45-86e8-4a4b-b04c-1c8809e4f8d8" providerId="ADAL" clId="{AD7F977A-72EF-4785-BD8E-8DEEF524D173}"/>
    <pc:docChg chg="undo custSel addSld delSld modSld sldOrd modNotesMaster">
      <pc:chgData name="Veronica Lundquist" userId="38d3cc45-86e8-4a4b-b04c-1c8809e4f8d8" providerId="ADAL" clId="{AD7F977A-72EF-4785-BD8E-8DEEF524D173}" dt="2021-11-08T19:41:48.309" v="2380" actId="20577"/>
      <pc:docMkLst>
        <pc:docMk/>
      </pc:docMkLst>
      <pc:sldChg chg="addSp delSp modSp mod setBg">
        <pc:chgData name="Veronica Lundquist" userId="38d3cc45-86e8-4a4b-b04c-1c8809e4f8d8" providerId="ADAL" clId="{AD7F977A-72EF-4785-BD8E-8DEEF524D173}" dt="2021-10-31T11:44:57.565" v="115" actId="26606"/>
        <pc:sldMkLst>
          <pc:docMk/>
          <pc:sldMk cId="981045329" sldId="256"/>
        </pc:sldMkLst>
        <pc:spChg chg="mod">
          <ac:chgData name="Veronica Lundquist" userId="38d3cc45-86e8-4a4b-b04c-1c8809e4f8d8" providerId="ADAL" clId="{AD7F977A-72EF-4785-BD8E-8DEEF524D173}" dt="2021-10-31T11:44:57.565" v="115" actId="26606"/>
          <ac:spMkLst>
            <pc:docMk/>
            <pc:sldMk cId="981045329" sldId="256"/>
            <ac:spMk id="2" creationId="{CA5D6EA5-1EAE-4923-8E5C-A073012EF00E}"/>
          </ac:spMkLst>
        </pc:spChg>
        <pc:spChg chg="mod">
          <ac:chgData name="Veronica Lundquist" userId="38d3cc45-86e8-4a4b-b04c-1c8809e4f8d8" providerId="ADAL" clId="{AD7F977A-72EF-4785-BD8E-8DEEF524D173}" dt="2021-10-31T11:44:57.565" v="115" actId="26606"/>
          <ac:spMkLst>
            <pc:docMk/>
            <pc:sldMk cId="981045329" sldId="256"/>
            <ac:spMk id="3" creationId="{DD06DA63-14DF-4B79-9B34-AC79D718B42E}"/>
          </ac:spMkLst>
        </pc:spChg>
        <pc:spChg chg="del">
          <ac:chgData name="Veronica Lundquist" userId="38d3cc45-86e8-4a4b-b04c-1c8809e4f8d8" providerId="ADAL" clId="{AD7F977A-72EF-4785-BD8E-8DEEF524D173}" dt="2021-10-31T11:31:50.951" v="54" actId="26606"/>
          <ac:spMkLst>
            <pc:docMk/>
            <pc:sldMk cId="981045329" sldId="256"/>
            <ac:spMk id="8" creationId="{CDA1A2E9-63FE-408D-A803-8E306ECAB4B3}"/>
          </ac:spMkLst>
        </pc:spChg>
        <pc:spChg chg="del">
          <ac:chgData name="Veronica Lundquist" userId="38d3cc45-86e8-4a4b-b04c-1c8809e4f8d8" providerId="ADAL" clId="{AD7F977A-72EF-4785-BD8E-8DEEF524D173}" dt="2021-10-31T11:31:50.951" v="54" actId="26606"/>
          <ac:spMkLst>
            <pc:docMk/>
            <pc:sldMk cId="981045329" sldId="256"/>
            <ac:spMk id="10" creationId="{1A882A9F-F4E9-4E23-8F0B-20B5DF42EAA9}"/>
          </ac:spMkLst>
        </pc:spChg>
        <pc:spChg chg="del">
          <ac:chgData name="Veronica Lundquist" userId="38d3cc45-86e8-4a4b-b04c-1c8809e4f8d8" providerId="ADAL" clId="{AD7F977A-72EF-4785-BD8E-8DEEF524D173}" dt="2021-10-31T11:31:50.951" v="54" actId="26606"/>
          <ac:spMkLst>
            <pc:docMk/>
            <pc:sldMk cId="981045329" sldId="256"/>
            <ac:spMk id="12" creationId="{FBE9F90C-C163-435B-9A68-D15C92D1CF2B}"/>
          </ac:spMkLst>
        </pc:spChg>
        <pc:spChg chg="del">
          <ac:chgData name="Veronica Lundquist" userId="38d3cc45-86e8-4a4b-b04c-1c8809e4f8d8" providerId="ADAL" clId="{AD7F977A-72EF-4785-BD8E-8DEEF524D173}" dt="2021-10-31T11:31:50.951" v="54" actId="26606"/>
          <ac:spMkLst>
            <pc:docMk/>
            <pc:sldMk cId="981045329" sldId="256"/>
            <ac:spMk id="14" creationId="{42280AB2-77A5-4CB7-AF7D-1795CA8DC7BC}"/>
          </ac:spMkLst>
        </pc:spChg>
        <pc:spChg chg="add del">
          <ac:chgData name="Veronica Lundquist" userId="38d3cc45-86e8-4a4b-b04c-1c8809e4f8d8" providerId="ADAL" clId="{AD7F977A-72EF-4785-BD8E-8DEEF524D173}" dt="2021-10-31T11:44:57.565" v="115" actId="26606"/>
          <ac:spMkLst>
            <pc:docMk/>
            <pc:sldMk cId="981045329" sldId="256"/>
            <ac:spMk id="19" creationId="{3E443FD7-A66B-4AA0-872D-B088B9BC5F17}"/>
          </ac:spMkLst>
        </pc:spChg>
        <pc:spChg chg="add del">
          <ac:chgData name="Veronica Lundquist" userId="38d3cc45-86e8-4a4b-b04c-1c8809e4f8d8" providerId="ADAL" clId="{AD7F977A-72EF-4785-BD8E-8DEEF524D173}" dt="2021-10-31T11:44:57.565" v="115" actId="26606"/>
          <ac:spMkLst>
            <pc:docMk/>
            <pc:sldMk cId="981045329" sldId="256"/>
            <ac:spMk id="21" creationId="{C04BE0EF-3561-49B4-9A29-F283168A91C7}"/>
          </ac:spMkLst>
        </pc:spChg>
        <pc:spChg chg="add del">
          <ac:chgData name="Veronica Lundquist" userId="38d3cc45-86e8-4a4b-b04c-1c8809e4f8d8" providerId="ADAL" clId="{AD7F977A-72EF-4785-BD8E-8DEEF524D173}" dt="2021-10-31T11:44:57.548" v="114" actId="26606"/>
          <ac:spMkLst>
            <pc:docMk/>
            <pc:sldMk cId="981045329" sldId="256"/>
            <ac:spMk id="26" creationId="{27427488-068E-4B55-AC8D-CD070B8CD46D}"/>
          </ac:spMkLst>
        </pc:spChg>
        <pc:spChg chg="add del">
          <ac:chgData name="Veronica Lundquist" userId="38d3cc45-86e8-4a4b-b04c-1c8809e4f8d8" providerId="ADAL" clId="{AD7F977A-72EF-4785-BD8E-8DEEF524D173}" dt="2021-10-31T11:44:57.548" v="114" actId="26606"/>
          <ac:spMkLst>
            <pc:docMk/>
            <pc:sldMk cId="981045329" sldId="256"/>
            <ac:spMk id="32" creationId="{7E13C525-8EE3-4288-848F-C9B2A174F22B}"/>
          </ac:spMkLst>
        </pc:spChg>
        <pc:spChg chg="add del">
          <ac:chgData name="Veronica Lundquist" userId="38d3cc45-86e8-4a4b-b04c-1c8809e4f8d8" providerId="ADAL" clId="{AD7F977A-72EF-4785-BD8E-8DEEF524D173}" dt="2021-10-31T11:44:57.548" v="114" actId="26606"/>
          <ac:spMkLst>
            <pc:docMk/>
            <pc:sldMk cId="981045329" sldId="256"/>
            <ac:spMk id="34" creationId="{A20AF199-99C2-4569-9CAF-24514AE5E82A}"/>
          </ac:spMkLst>
        </pc:spChg>
        <pc:spChg chg="add">
          <ac:chgData name="Veronica Lundquist" userId="38d3cc45-86e8-4a4b-b04c-1c8809e4f8d8" providerId="ADAL" clId="{AD7F977A-72EF-4785-BD8E-8DEEF524D173}" dt="2021-10-31T11:44:57.565" v="115" actId="26606"/>
          <ac:spMkLst>
            <pc:docMk/>
            <pc:sldMk cId="981045329" sldId="256"/>
            <ac:spMk id="36" creationId="{F4AFDDCA-6ABA-4D23-8A5C-1BF0F4308148}"/>
          </ac:spMkLst>
        </pc:spChg>
        <pc:spChg chg="add">
          <ac:chgData name="Veronica Lundquist" userId="38d3cc45-86e8-4a4b-b04c-1c8809e4f8d8" providerId="ADAL" clId="{AD7F977A-72EF-4785-BD8E-8DEEF524D173}" dt="2021-10-31T11:44:57.565" v="115" actId="26606"/>
          <ac:spMkLst>
            <pc:docMk/>
            <pc:sldMk cId="981045329" sldId="256"/>
            <ac:spMk id="37" creationId="{8555C5B3-193A-4749-9AFD-682E53CDDE8F}"/>
          </ac:spMkLst>
        </pc:spChg>
        <pc:spChg chg="add">
          <ac:chgData name="Veronica Lundquist" userId="38d3cc45-86e8-4a4b-b04c-1c8809e4f8d8" providerId="ADAL" clId="{AD7F977A-72EF-4785-BD8E-8DEEF524D173}" dt="2021-10-31T11:44:57.565" v="115" actId="26606"/>
          <ac:spMkLst>
            <pc:docMk/>
            <pc:sldMk cId="981045329" sldId="256"/>
            <ac:spMk id="38" creationId="{2EAE06A6-F76A-41C9-827A-C561B004485C}"/>
          </ac:spMkLst>
        </pc:spChg>
        <pc:spChg chg="add">
          <ac:chgData name="Veronica Lundquist" userId="38d3cc45-86e8-4a4b-b04c-1c8809e4f8d8" providerId="ADAL" clId="{AD7F977A-72EF-4785-BD8E-8DEEF524D173}" dt="2021-10-31T11:44:57.565" v="115" actId="26606"/>
          <ac:spMkLst>
            <pc:docMk/>
            <pc:sldMk cId="981045329" sldId="256"/>
            <ac:spMk id="39" creationId="{89F9D4E8-0639-444B-949B-9518585061AF}"/>
          </ac:spMkLst>
        </pc:spChg>
        <pc:spChg chg="add">
          <ac:chgData name="Veronica Lundquist" userId="38d3cc45-86e8-4a4b-b04c-1c8809e4f8d8" providerId="ADAL" clId="{AD7F977A-72EF-4785-BD8E-8DEEF524D173}" dt="2021-10-31T11:44:57.565" v="115" actId="26606"/>
          <ac:spMkLst>
            <pc:docMk/>
            <pc:sldMk cId="981045329" sldId="256"/>
            <ac:spMk id="40" creationId="{7E3DA7A2-ED70-4BBA-AB72-00AD461FA405}"/>
          </ac:spMkLst>
        </pc:spChg>
        <pc:spChg chg="add">
          <ac:chgData name="Veronica Lundquist" userId="38d3cc45-86e8-4a4b-b04c-1c8809e4f8d8" providerId="ADAL" clId="{AD7F977A-72EF-4785-BD8E-8DEEF524D173}" dt="2021-10-31T11:44:57.565" v="115" actId="26606"/>
          <ac:spMkLst>
            <pc:docMk/>
            <pc:sldMk cId="981045329" sldId="256"/>
            <ac:spMk id="41" creationId="{FC485432-3647-4218-B5D3-15D3FA222B13}"/>
          </ac:spMkLst>
        </pc:spChg>
        <pc:grpChg chg="add del">
          <ac:chgData name="Veronica Lundquist" userId="38d3cc45-86e8-4a4b-b04c-1c8809e4f8d8" providerId="ADAL" clId="{AD7F977A-72EF-4785-BD8E-8DEEF524D173}" dt="2021-10-31T11:44:57.548" v="114" actId="26606"/>
          <ac:grpSpMkLst>
            <pc:docMk/>
            <pc:sldMk cId="981045329" sldId="256"/>
            <ac:grpSpMk id="28" creationId="{D77C2DC4-03FC-4BF3-9F66-E9A3066EE468}"/>
          </ac:grpSpMkLst>
        </pc:grpChg>
        <pc:picChg chg="add mod">
          <ac:chgData name="Veronica Lundquist" userId="38d3cc45-86e8-4a4b-b04c-1c8809e4f8d8" providerId="ADAL" clId="{AD7F977A-72EF-4785-BD8E-8DEEF524D173}" dt="2021-10-31T11:44:57.565" v="115" actId="26606"/>
          <ac:picMkLst>
            <pc:docMk/>
            <pc:sldMk cId="981045329" sldId="256"/>
            <ac:picMk id="9" creationId="{0B4414D0-836E-4858-9C1B-AE9EEDB38B91}"/>
          </ac:picMkLst>
        </pc:picChg>
      </pc:sldChg>
      <pc:sldChg chg="addSp delSp modSp mod setBg addAnim">
        <pc:chgData name="Veronica Lundquist" userId="38d3cc45-86e8-4a4b-b04c-1c8809e4f8d8" providerId="ADAL" clId="{AD7F977A-72EF-4785-BD8E-8DEEF524D173}" dt="2021-10-31T11:51:31.239" v="149" actId="122"/>
        <pc:sldMkLst>
          <pc:docMk/>
          <pc:sldMk cId="1578137236" sldId="257"/>
        </pc:sldMkLst>
        <pc:spChg chg="mod">
          <ac:chgData name="Veronica Lundquist" userId="38d3cc45-86e8-4a4b-b04c-1c8809e4f8d8" providerId="ADAL" clId="{AD7F977A-72EF-4785-BD8E-8DEEF524D173}" dt="2021-10-31T11:51:31.239" v="149" actId="122"/>
          <ac:spMkLst>
            <pc:docMk/>
            <pc:sldMk cId="1578137236" sldId="257"/>
            <ac:spMk id="2" creationId="{DD97A86F-8277-4B86-B6F6-286DCC85CACA}"/>
          </ac:spMkLst>
        </pc:spChg>
        <pc:spChg chg="mod">
          <ac:chgData name="Veronica Lundquist" userId="38d3cc45-86e8-4a4b-b04c-1c8809e4f8d8" providerId="ADAL" clId="{AD7F977A-72EF-4785-BD8E-8DEEF524D173}" dt="2021-10-31T11:46:09.507" v="123" actId="255"/>
          <ac:spMkLst>
            <pc:docMk/>
            <pc:sldMk cId="1578137236" sldId="257"/>
            <ac:spMk id="3" creationId="{527C3E4D-B2A5-41E3-B187-0894DBEBEC30}"/>
          </ac:spMkLst>
        </pc:spChg>
        <pc:spChg chg="add del">
          <ac:chgData name="Veronica Lundquist" userId="38d3cc45-86e8-4a4b-b04c-1c8809e4f8d8" providerId="ADAL" clId="{AD7F977A-72EF-4785-BD8E-8DEEF524D173}" dt="2021-10-31T11:45:52.068" v="120" actId="26606"/>
          <ac:spMkLst>
            <pc:docMk/>
            <pc:sldMk cId="1578137236" sldId="257"/>
            <ac:spMk id="9" creationId="{C7D023E4-8DE1-436E-9847-ED6A4B4B04FD}"/>
          </ac:spMkLst>
        </pc:spChg>
        <pc:spChg chg="add del">
          <ac:chgData name="Veronica Lundquist" userId="38d3cc45-86e8-4a4b-b04c-1c8809e4f8d8" providerId="ADAL" clId="{AD7F977A-72EF-4785-BD8E-8DEEF524D173}" dt="2021-10-31T11:45:49.654" v="117" actId="26606"/>
          <ac:spMkLst>
            <pc:docMk/>
            <pc:sldMk cId="1578137236" sldId="257"/>
            <ac:spMk id="27" creationId="{3346177D-ADC4-4968-B747-5CFCD390B5B9}"/>
          </ac:spMkLst>
        </pc:spChg>
        <pc:spChg chg="add del">
          <ac:chgData name="Veronica Lundquist" userId="38d3cc45-86e8-4a4b-b04c-1c8809e4f8d8" providerId="ADAL" clId="{AD7F977A-72EF-4785-BD8E-8DEEF524D173}" dt="2021-10-31T11:45:49.654" v="117" actId="26606"/>
          <ac:spMkLst>
            <pc:docMk/>
            <pc:sldMk cId="1578137236" sldId="257"/>
            <ac:spMk id="29" creationId="{0844A943-BF79-4FEA-ABB1-3BD54D236606}"/>
          </ac:spMkLst>
        </pc:spChg>
        <pc:spChg chg="add del">
          <ac:chgData name="Veronica Lundquist" userId="38d3cc45-86e8-4a4b-b04c-1c8809e4f8d8" providerId="ADAL" clId="{AD7F977A-72EF-4785-BD8E-8DEEF524D173}" dt="2021-10-31T11:45:49.654" v="117" actId="26606"/>
          <ac:spMkLst>
            <pc:docMk/>
            <pc:sldMk cId="1578137236" sldId="257"/>
            <ac:spMk id="31" creationId="{6437CC72-F4A8-4DC3-AFAB-D22C482C8100}"/>
          </ac:spMkLst>
        </pc:spChg>
        <pc:spChg chg="add del">
          <ac:chgData name="Veronica Lundquist" userId="38d3cc45-86e8-4a4b-b04c-1c8809e4f8d8" providerId="ADAL" clId="{AD7F977A-72EF-4785-BD8E-8DEEF524D173}" dt="2021-10-31T11:45:52.055" v="119" actId="26606"/>
          <ac:spMkLst>
            <pc:docMk/>
            <pc:sldMk cId="1578137236" sldId="257"/>
            <ac:spMk id="34" creationId="{C3420C89-0B09-4632-A4AF-3971D08BF7A8}"/>
          </ac:spMkLst>
        </pc:spChg>
        <pc:spChg chg="add del">
          <ac:chgData name="Veronica Lundquist" userId="38d3cc45-86e8-4a4b-b04c-1c8809e4f8d8" providerId="ADAL" clId="{AD7F977A-72EF-4785-BD8E-8DEEF524D173}" dt="2021-10-31T11:45:52.055" v="119" actId="26606"/>
          <ac:spMkLst>
            <pc:docMk/>
            <pc:sldMk cId="1578137236" sldId="257"/>
            <ac:spMk id="43" creationId="{4E5CBA61-BF74-40B4-A3A8-366BBA626CCF}"/>
          </ac:spMkLst>
        </pc:spChg>
        <pc:spChg chg="add">
          <ac:chgData name="Veronica Lundquist" userId="38d3cc45-86e8-4a4b-b04c-1c8809e4f8d8" providerId="ADAL" clId="{AD7F977A-72EF-4785-BD8E-8DEEF524D173}" dt="2021-10-31T11:45:52.068" v="120" actId="26606"/>
          <ac:spMkLst>
            <pc:docMk/>
            <pc:sldMk cId="1578137236" sldId="257"/>
            <ac:spMk id="46" creationId="{3346177D-ADC4-4968-B747-5CFCD390B5B9}"/>
          </ac:spMkLst>
        </pc:spChg>
        <pc:spChg chg="add">
          <ac:chgData name="Veronica Lundquist" userId="38d3cc45-86e8-4a4b-b04c-1c8809e4f8d8" providerId="ADAL" clId="{AD7F977A-72EF-4785-BD8E-8DEEF524D173}" dt="2021-10-31T11:45:52.068" v="120" actId="26606"/>
          <ac:spMkLst>
            <pc:docMk/>
            <pc:sldMk cId="1578137236" sldId="257"/>
            <ac:spMk id="47" creationId="{0844A943-BF79-4FEA-ABB1-3BD54D236606}"/>
          </ac:spMkLst>
        </pc:spChg>
        <pc:spChg chg="add">
          <ac:chgData name="Veronica Lundquist" userId="38d3cc45-86e8-4a4b-b04c-1c8809e4f8d8" providerId="ADAL" clId="{AD7F977A-72EF-4785-BD8E-8DEEF524D173}" dt="2021-10-31T11:45:52.068" v="120" actId="26606"/>
          <ac:spMkLst>
            <pc:docMk/>
            <pc:sldMk cId="1578137236" sldId="257"/>
            <ac:spMk id="48" creationId="{6437CC72-F4A8-4DC3-AFAB-D22C482C8100}"/>
          </ac:spMkLst>
        </pc:spChg>
        <pc:grpChg chg="add del">
          <ac:chgData name="Veronica Lundquist" userId="38d3cc45-86e8-4a4b-b04c-1c8809e4f8d8" providerId="ADAL" clId="{AD7F977A-72EF-4785-BD8E-8DEEF524D173}" dt="2021-10-31T11:45:52.068" v="120" actId="26606"/>
          <ac:grpSpMkLst>
            <pc:docMk/>
            <pc:sldMk cId="1578137236" sldId="257"/>
            <ac:grpSpMk id="11" creationId="{E4556D3F-F9E0-4DD4-A96F-6A8297B92405}"/>
          </ac:grpSpMkLst>
        </pc:grpChg>
        <pc:grpChg chg="add del">
          <ac:chgData name="Veronica Lundquist" userId="38d3cc45-86e8-4a4b-b04c-1c8809e4f8d8" providerId="ADAL" clId="{AD7F977A-72EF-4785-BD8E-8DEEF524D173}" dt="2021-10-31T11:45:52.068" v="120" actId="26606"/>
          <ac:grpSpMkLst>
            <pc:docMk/>
            <pc:sldMk cId="1578137236" sldId="257"/>
            <ac:grpSpMk id="15" creationId="{65EABBED-2B80-4B13-A7A8-1D34C4A02741}"/>
          </ac:grpSpMkLst>
        </pc:grpChg>
        <pc:grpChg chg="add del">
          <ac:chgData name="Veronica Lundquist" userId="38d3cc45-86e8-4a4b-b04c-1c8809e4f8d8" providerId="ADAL" clId="{AD7F977A-72EF-4785-BD8E-8DEEF524D173}" dt="2021-10-31T11:45:52.055" v="119" actId="26606"/>
          <ac:grpSpMkLst>
            <pc:docMk/>
            <pc:sldMk cId="1578137236" sldId="257"/>
            <ac:grpSpMk id="35" creationId="{E27AF472-EAE3-4572-AB69-B92BD10DBC6D}"/>
          </ac:grpSpMkLst>
        </pc:grpChg>
        <pc:grpChg chg="add del">
          <ac:chgData name="Veronica Lundquist" userId="38d3cc45-86e8-4a4b-b04c-1c8809e4f8d8" providerId="ADAL" clId="{AD7F977A-72EF-4785-BD8E-8DEEF524D173}" dt="2021-10-31T11:45:52.055" v="119" actId="26606"/>
          <ac:grpSpMkLst>
            <pc:docMk/>
            <pc:sldMk cId="1578137236" sldId="257"/>
            <ac:grpSpMk id="44" creationId="{AC27E70C-5470-4262-B9CE-AE52C51CF4C1}"/>
          </ac:grpSpMkLst>
        </pc:grpChg>
        <pc:picChg chg="add mod ord">
          <ac:chgData name="Veronica Lundquist" userId="38d3cc45-86e8-4a4b-b04c-1c8809e4f8d8" providerId="ADAL" clId="{AD7F977A-72EF-4785-BD8E-8DEEF524D173}" dt="2021-10-31T11:45:52.068" v="120" actId="26606"/>
          <ac:picMkLst>
            <pc:docMk/>
            <pc:sldMk cId="1578137236" sldId="257"/>
            <ac:picMk id="4" creationId="{4671D7EC-08A9-4250-A760-03D9ACAD3321}"/>
          </ac:picMkLst>
        </pc:picChg>
      </pc:sldChg>
      <pc:sldChg chg="addSp delSp modSp mod setBg">
        <pc:chgData name="Veronica Lundquist" userId="38d3cc45-86e8-4a4b-b04c-1c8809e4f8d8" providerId="ADAL" clId="{AD7F977A-72EF-4785-BD8E-8DEEF524D173}" dt="2021-10-31T11:39:42.164" v="69" actId="14100"/>
        <pc:sldMkLst>
          <pc:docMk/>
          <pc:sldMk cId="3541188436" sldId="258"/>
        </pc:sldMkLst>
        <pc:spChg chg="mod">
          <ac:chgData name="Veronica Lundquist" userId="38d3cc45-86e8-4a4b-b04c-1c8809e4f8d8" providerId="ADAL" clId="{AD7F977A-72EF-4785-BD8E-8DEEF524D173}" dt="2021-10-31T11:38:38.695" v="64" actId="26606"/>
          <ac:spMkLst>
            <pc:docMk/>
            <pc:sldMk cId="3541188436" sldId="258"/>
            <ac:spMk id="2" creationId="{4983E3C6-2026-4A4A-8F4D-44BA783A651A}"/>
          </ac:spMkLst>
        </pc:spChg>
        <pc:spChg chg="del">
          <ac:chgData name="Veronica Lundquist" userId="38d3cc45-86e8-4a4b-b04c-1c8809e4f8d8" providerId="ADAL" clId="{AD7F977A-72EF-4785-BD8E-8DEEF524D173}" dt="2021-10-31T11:36:42.830" v="56"/>
          <ac:spMkLst>
            <pc:docMk/>
            <pc:sldMk cId="3541188436" sldId="258"/>
            <ac:spMk id="3" creationId="{D5EEEF61-8E8D-4044-96A1-DAEF8B96E41C}"/>
          </ac:spMkLst>
        </pc:spChg>
        <pc:spChg chg="add del">
          <ac:chgData name="Veronica Lundquist" userId="38d3cc45-86e8-4a4b-b04c-1c8809e4f8d8" providerId="ADAL" clId="{AD7F977A-72EF-4785-BD8E-8DEEF524D173}" dt="2021-10-31T11:39:11.937" v="66" actId="26606"/>
          <ac:spMkLst>
            <pc:docMk/>
            <pc:sldMk cId="3541188436" sldId="258"/>
            <ac:spMk id="9" creationId="{BACC6370-2D7E-4714-9D71-7542949D7D5D}"/>
          </ac:spMkLst>
        </pc:spChg>
        <pc:spChg chg="add del">
          <ac:chgData name="Veronica Lundquist" userId="38d3cc45-86e8-4a4b-b04c-1c8809e4f8d8" providerId="ADAL" clId="{AD7F977A-72EF-4785-BD8E-8DEEF524D173}" dt="2021-10-31T11:39:11.937" v="66" actId="26606"/>
          <ac:spMkLst>
            <pc:docMk/>
            <pc:sldMk cId="3541188436" sldId="258"/>
            <ac:spMk id="11" creationId="{F68B3F68-107C-434F-AA38-110D5EA91B85}"/>
          </ac:spMkLst>
        </pc:spChg>
        <pc:spChg chg="add del">
          <ac:chgData name="Veronica Lundquist" userId="38d3cc45-86e8-4a4b-b04c-1c8809e4f8d8" providerId="ADAL" clId="{AD7F977A-72EF-4785-BD8E-8DEEF524D173}" dt="2021-10-31T11:39:11.937" v="66" actId="26606"/>
          <ac:spMkLst>
            <pc:docMk/>
            <pc:sldMk cId="3541188436" sldId="258"/>
            <ac:spMk id="13" creationId="{AAD0DBB9-1A4B-4391-81D4-CB19F9AB918A}"/>
          </ac:spMkLst>
        </pc:spChg>
        <pc:spChg chg="add del">
          <ac:chgData name="Veronica Lundquist" userId="38d3cc45-86e8-4a4b-b04c-1c8809e4f8d8" providerId="ADAL" clId="{AD7F977A-72EF-4785-BD8E-8DEEF524D173}" dt="2021-10-31T11:39:11.937" v="66" actId="26606"/>
          <ac:spMkLst>
            <pc:docMk/>
            <pc:sldMk cId="3541188436" sldId="258"/>
            <ac:spMk id="15" creationId="{063BBA22-50EA-4C4D-BE05-F1CE4E63AA56}"/>
          </ac:spMkLst>
        </pc:spChg>
        <pc:spChg chg="add">
          <ac:chgData name="Veronica Lundquist" userId="38d3cc45-86e8-4a4b-b04c-1c8809e4f8d8" providerId="ADAL" clId="{AD7F977A-72EF-4785-BD8E-8DEEF524D173}" dt="2021-10-31T11:39:11.937" v="66" actId="26606"/>
          <ac:spMkLst>
            <pc:docMk/>
            <pc:sldMk cId="3541188436" sldId="258"/>
            <ac:spMk id="20" creationId="{BACC6370-2D7E-4714-9D71-7542949D7D5D}"/>
          </ac:spMkLst>
        </pc:spChg>
        <pc:spChg chg="add">
          <ac:chgData name="Veronica Lundquist" userId="38d3cc45-86e8-4a4b-b04c-1c8809e4f8d8" providerId="ADAL" clId="{AD7F977A-72EF-4785-BD8E-8DEEF524D173}" dt="2021-10-31T11:39:11.937" v="66" actId="26606"/>
          <ac:spMkLst>
            <pc:docMk/>
            <pc:sldMk cId="3541188436" sldId="258"/>
            <ac:spMk id="22" creationId="{F68B3F68-107C-434F-AA38-110D5EA91B85}"/>
          </ac:spMkLst>
        </pc:spChg>
        <pc:spChg chg="add">
          <ac:chgData name="Veronica Lundquist" userId="38d3cc45-86e8-4a4b-b04c-1c8809e4f8d8" providerId="ADAL" clId="{AD7F977A-72EF-4785-BD8E-8DEEF524D173}" dt="2021-10-31T11:39:11.937" v="66" actId="26606"/>
          <ac:spMkLst>
            <pc:docMk/>
            <pc:sldMk cId="3541188436" sldId="258"/>
            <ac:spMk id="24" creationId="{AAD0DBB9-1A4B-4391-81D4-CB19F9AB918A}"/>
          </ac:spMkLst>
        </pc:spChg>
        <pc:spChg chg="add">
          <ac:chgData name="Veronica Lundquist" userId="38d3cc45-86e8-4a4b-b04c-1c8809e4f8d8" providerId="ADAL" clId="{AD7F977A-72EF-4785-BD8E-8DEEF524D173}" dt="2021-10-31T11:39:11.937" v="66" actId="26606"/>
          <ac:spMkLst>
            <pc:docMk/>
            <pc:sldMk cId="3541188436" sldId="258"/>
            <ac:spMk id="26" creationId="{063BBA22-50EA-4C4D-BE05-F1CE4E63AA56}"/>
          </ac:spMkLst>
        </pc:spChg>
        <pc:graphicFrameChg chg="add mod modGraphic">
          <ac:chgData name="Veronica Lundquist" userId="38d3cc45-86e8-4a4b-b04c-1c8809e4f8d8" providerId="ADAL" clId="{AD7F977A-72EF-4785-BD8E-8DEEF524D173}" dt="2021-10-31T11:39:11.937" v="66" actId="26606"/>
          <ac:graphicFrameMkLst>
            <pc:docMk/>
            <pc:sldMk cId="3541188436" sldId="258"/>
            <ac:graphicFrameMk id="4" creationId="{83A28F39-7BCD-4FCD-A0FE-9A7F31BDB688}"/>
          </ac:graphicFrameMkLst>
        </pc:graphicFrameChg>
        <pc:picChg chg="add mod">
          <ac:chgData name="Veronica Lundquist" userId="38d3cc45-86e8-4a4b-b04c-1c8809e4f8d8" providerId="ADAL" clId="{AD7F977A-72EF-4785-BD8E-8DEEF524D173}" dt="2021-10-31T11:39:42.164" v="69" actId="14100"/>
          <ac:picMkLst>
            <pc:docMk/>
            <pc:sldMk cId="3541188436" sldId="258"/>
            <ac:picMk id="14" creationId="{07FABAA1-B9A7-4F43-8474-7C232BA9F928}"/>
          </ac:picMkLst>
        </pc:picChg>
      </pc:sldChg>
      <pc:sldChg chg="addSp modSp mod setBg">
        <pc:chgData name="Veronica Lundquist" userId="38d3cc45-86e8-4a4b-b04c-1c8809e4f8d8" providerId="ADAL" clId="{AD7F977A-72EF-4785-BD8E-8DEEF524D173}" dt="2021-11-01T18:14:02.811" v="264" actId="26606"/>
        <pc:sldMkLst>
          <pc:docMk/>
          <pc:sldMk cId="1673775920" sldId="259"/>
        </pc:sldMkLst>
        <pc:spChg chg="mod">
          <ac:chgData name="Veronica Lundquist" userId="38d3cc45-86e8-4a4b-b04c-1c8809e4f8d8" providerId="ADAL" clId="{AD7F977A-72EF-4785-BD8E-8DEEF524D173}" dt="2021-11-01T18:14:02.811" v="264" actId="26606"/>
          <ac:spMkLst>
            <pc:docMk/>
            <pc:sldMk cId="1673775920" sldId="259"/>
            <ac:spMk id="2" creationId="{CD4C3754-4C65-4E79-A472-4D13F0E273C5}"/>
          </ac:spMkLst>
        </pc:spChg>
        <pc:spChg chg="mod">
          <ac:chgData name="Veronica Lundquist" userId="38d3cc45-86e8-4a4b-b04c-1c8809e4f8d8" providerId="ADAL" clId="{AD7F977A-72EF-4785-BD8E-8DEEF524D173}" dt="2021-11-01T18:14:02.811" v="264" actId="26606"/>
          <ac:spMkLst>
            <pc:docMk/>
            <pc:sldMk cId="1673775920" sldId="259"/>
            <ac:spMk id="3" creationId="{1F0298DB-68FA-45D9-8229-CB73C614EF68}"/>
          </ac:spMkLst>
        </pc:spChg>
        <pc:spChg chg="add">
          <ac:chgData name="Veronica Lundquist" userId="38d3cc45-86e8-4a4b-b04c-1c8809e4f8d8" providerId="ADAL" clId="{AD7F977A-72EF-4785-BD8E-8DEEF524D173}" dt="2021-11-01T18:14:02.811" v="264" actId="26606"/>
          <ac:spMkLst>
            <pc:docMk/>
            <pc:sldMk cId="1673775920" sldId="259"/>
            <ac:spMk id="9" creationId="{59A309A7-1751-4ABE-A3C1-EEC40366AD89}"/>
          </ac:spMkLst>
        </pc:spChg>
        <pc:spChg chg="add">
          <ac:chgData name="Veronica Lundquist" userId="38d3cc45-86e8-4a4b-b04c-1c8809e4f8d8" providerId="ADAL" clId="{AD7F977A-72EF-4785-BD8E-8DEEF524D173}" dt="2021-11-01T18:14:02.811" v="264" actId="26606"/>
          <ac:spMkLst>
            <pc:docMk/>
            <pc:sldMk cId="1673775920" sldId="259"/>
            <ac:spMk id="11" creationId="{967D8EB6-EAE1-4F9C-B398-83321E287204}"/>
          </ac:spMkLst>
        </pc:spChg>
        <pc:picChg chg="add mod">
          <ac:chgData name="Veronica Lundquist" userId="38d3cc45-86e8-4a4b-b04c-1c8809e4f8d8" providerId="ADAL" clId="{AD7F977A-72EF-4785-BD8E-8DEEF524D173}" dt="2021-11-01T18:14:02.811" v="264" actId="26606"/>
          <ac:picMkLst>
            <pc:docMk/>
            <pc:sldMk cId="1673775920" sldId="259"/>
            <ac:picMk id="4" creationId="{7C471887-45F8-417C-A6B4-B4D8E5A3E8FB}"/>
          </ac:picMkLst>
        </pc:picChg>
      </pc:sldChg>
      <pc:sldChg chg="addSp modSp mod setBg">
        <pc:chgData name="Veronica Lundquist" userId="38d3cc45-86e8-4a4b-b04c-1c8809e4f8d8" providerId="ADAL" clId="{AD7F977A-72EF-4785-BD8E-8DEEF524D173}" dt="2021-11-04T07:20:14.066" v="2037" actId="20577"/>
        <pc:sldMkLst>
          <pc:docMk/>
          <pc:sldMk cId="3046848572" sldId="260"/>
        </pc:sldMkLst>
        <pc:spChg chg="mod">
          <ac:chgData name="Veronica Lundquist" userId="38d3cc45-86e8-4a4b-b04c-1c8809e4f8d8" providerId="ADAL" clId="{AD7F977A-72EF-4785-BD8E-8DEEF524D173}" dt="2021-11-02T18:39:25.136" v="958" actId="20577"/>
          <ac:spMkLst>
            <pc:docMk/>
            <pc:sldMk cId="3046848572" sldId="260"/>
            <ac:spMk id="2" creationId="{5C88F333-C865-4EBD-82A2-786890D1A1BE}"/>
          </ac:spMkLst>
        </pc:spChg>
        <pc:spChg chg="mod">
          <ac:chgData name="Veronica Lundquist" userId="38d3cc45-86e8-4a4b-b04c-1c8809e4f8d8" providerId="ADAL" clId="{AD7F977A-72EF-4785-BD8E-8DEEF524D173}" dt="2021-11-04T07:20:14.066" v="2037" actId="20577"/>
          <ac:spMkLst>
            <pc:docMk/>
            <pc:sldMk cId="3046848572" sldId="260"/>
            <ac:spMk id="3" creationId="{41D3D13E-2A8B-4720-AAE3-65D1DFBEB684}"/>
          </ac:spMkLst>
        </pc:spChg>
        <pc:spChg chg="add">
          <ac:chgData name="Veronica Lundquist" userId="38d3cc45-86e8-4a4b-b04c-1c8809e4f8d8" providerId="ADAL" clId="{AD7F977A-72EF-4785-BD8E-8DEEF524D173}" dt="2021-11-01T18:19:15.720" v="301" actId="26606"/>
          <ac:spMkLst>
            <pc:docMk/>
            <pc:sldMk cId="3046848572" sldId="260"/>
            <ac:spMk id="9" creationId="{59A309A7-1751-4ABE-A3C1-EEC40366AD89}"/>
          </ac:spMkLst>
        </pc:spChg>
        <pc:spChg chg="add">
          <ac:chgData name="Veronica Lundquist" userId="38d3cc45-86e8-4a4b-b04c-1c8809e4f8d8" providerId="ADAL" clId="{AD7F977A-72EF-4785-BD8E-8DEEF524D173}" dt="2021-11-01T18:19:15.720" v="301" actId="26606"/>
          <ac:spMkLst>
            <pc:docMk/>
            <pc:sldMk cId="3046848572" sldId="260"/>
            <ac:spMk id="11" creationId="{967D8EB6-EAE1-4F9C-B398-83321E287204}"/>
          </ac:spMkLst>
        </pc:spChg>
        <pc:picChg chg="add mod">
          <ac:chgData name="Veronica Lundquist" userId="38d3cc45-86e8-4a4b-b04c-1c8809e4f8d8" providerId="ADAL" clId="{AD7F977A-72EF-4785-BD8E-8DEEF524D173}" dt="2021-11-01T18:19:15.720" v="301" actId="26606"/>
          <ac:picMkLst>
            <pc:docMk/>
            <pc:sldMk cId="3046848572" sldId="260"/>
            <ac:picMk id="4" creationId="{B35FB5FA-5038-4677-B021-907AEE99A1D4}"/>
          </ac:picMkLst>
        </pc:picChg>
      </pc:sldChg>
      <pc:sldChg chg="addSp delSp modSp del mod setBg">
        <pc:chgData name="Veronica Lundquist" userId="38d3cc45-86e8-4a4b-b04c-1c8809e4f8d8" providerId="ADAL" clId="{AD7F977A-72EF-4785-BD8E-8DEEF524D173}" dt="2021-11-01T18:09:35.282" v="237" actId="2696"/>
        <pc:sldMkLst>
          <pc:docMk/>
          <pc:sldMk cId="567363197" sldId="261"/>
        </pc:sldMkLst>
        <pc:spChg chg="mod">
          <ac:chgData name="Veronica Lundquist" userId="38d3cc45-86e8-4a4b-b04c-1c8809e4f8d8" providerId="ADAL" clId="{AD7F977A-72EF-4785-BD8E-8DEEF524D173}" dt="2021-10-31T20:00:48.471" v="205" actId="26606"/>
          <ac:spMkLst>
            <pc:docMk/>
            <pc:sldMk cId="567363197" sldId="261"/>
            <ac:spMk id="2" creationId="{699C2675-EFD4-4F22-A33A-7D15FE5A641D}"/>
          </ac:spMkLst>
        </pc:spChg>
        <pc:spChg chg="del">
          <ac:chgData name="Veronica Lundquist" userId="38d3cc45-86e8-4a4b-b04c-1c8809e4f8d8" providerId="ADAL" clId="{AD7F977A-72EF-4785-BD8E-8DEEF524D173}" dt="2021-10-31T20:00:40.717" v="204"/>
          <ac:spMkLst>
            <pc:docMk/>
            <pc:sldMk cId="567363197" sldId="261"/>
            <ac:spMk id="3" creationId="{B7C2819B-FB9A-4D31-A631-75C429E388E8}"/>
          </ac:spMkLst>
        </pc:spChg>
        <pc:spChg chg="add">
          <ac:chgData name="Veronica Lundquist" userId="38d3cc45-86e8-4a4b-b04c-1c8809e4f8d8" providerId="ADAL" clId="{AD7F977A-72EF-4785-BD8E-8DEEF524D173}" dt="2021-10-31T20:00:48.471" v="205" actId="26606"/>
          <ac:spMkLst>
            <pc:docMk/>
            <pc:sldMk cId="567363197" sldId="261"/>
            <ac:spMk id="9" creationId="{A4AC5506-6312-4701-8D3C-40187889A947}"/>
          </ac:spMkLst>
        </pc:spChg>
        <pc:picChg chg="add mod">
          <ac:chgData name="Veronica Lundquist" userId="38d3cc45-86e8-4a4b-b04c-1c8809e4f8d8" providerId="ADAL" clId="{AD7F977A-72EF-4785-BD8E-8DEEF524D173}" dt="2021-10-31T20:00:56.657" v="207" actId="14100"/>
          <ac:picMkLst>
            <pc:docMk/>
            <pc:sldMk cId="567363197" sldId="261"/>
            <ac:picMk id="4" creationId="{8951EBFC-C090-4DC1-8909-E40469744276}"/>
          </ac:picMkLst>
        </pc:picChg>
      </pc:sldChg>
      <pc:sldChg chg="addSp modSp add mod setBg">
        <pc:chgData name="Veronica Lundquist" userId="38d3cc45-86e8-4a4b-b04c-1c8809e4f8d8" providerId="ADAL" clId="{AD7F977A-72EF-4785-BD8E-8DEEF524D173}" dt="2021-11-02T16:21:59.984" v="319" actId="26606"/>
        <pc:sldMkLst>
          <pc:docMk/>
          <pc:sldMk cId="1148661969" sldId="261"/>
        </pc:sldMkLst>
        <pc:spChg chg="mod">
          <ac:chgData name="Veronica Lundquist" userId="38d3cc45-86e8-4a4b-b04c-1c8809e4f8d8" providerId="ADAL" clId="{AD7F977A-72EF-4785-BD8E-8DEEF524D173}" dt="2021-11-02T16:21:59.984" v="319" actId="26606"/>
          <ac:spMkLst>
            <pc:docMk/>
            <pc:sldMk cId="1148661969" sldId="261"/>
            <ac:spMk id="4" creationId="{00000000-0000-0000-0000-000000000000}"/>
          </ac:spMkLst>
        </pc:spChg>
        <pc:spChg chg="mod">
          <ac:chgData name="Veronica Lundquist" userId="38d3cc45-86e8-4a4b-b04c-1c8809e4f8d8" providerId="ADAL" clId="{AD7F977A-72EF-4785-BD8E-8DEEF524D173}" dt="2021-11-02T16:21:59.984" v="319" actId="26606"/>
          <ac:spMkLst>
            <pc:docMk/>
            <pc:sldMk cId="1148661969" sldId="261"/>
            <ac:spMk id="5" creationId="{00000000-0000-0000-0000-000000000000}"/>
          </ac:spMkLst>
        </pc:spChg>
        <pc:spChg chg="add">
          <ac:chgData name="Veronica Lundquist" userId="38d3cc45-86e8-4a4b-b04c-1c8809e4f8d8" providerId="ADAL" clId="{AD7F977A-72EF-4785-BD8E-8DEEF524D173}" dt="2021-11-02T16:21:59.984" v="319" actId="26606"/>
          <ac:spMkLst>
            <pc:docMk/>
            <pc:sldMk cId="1148661969" sldId="261"/>
            <ac:spMk id="11" creationId="{59A309A7-1751-4ABE-A3C1-EEC40366AD89}"/>
          </ac:spMkLst>
        </pc:spChg>
        <pc:spChg chg="add">
          <ac:chgData name="Veronica Lundquist" userId="38d3cc45-86e8-4a4b-b04c-1c8809e4f8d8" providerId="ADAL" clId="{AD7F977A-72EF-4785-BD8E-8DEEF524D173}" dt="2021-11-02T16:21:59.984" v="319" actId="26606"/>
          <ac:spMkLst>
            <pc:docMk/>
            <pc:sldMk cId="1148661969" sldId="261"/>
            <ac:spMk id="13" creationId="{967D8EB6-EAE1-4F9C-B398-83321E287204}"/>
          </ac:spMkLst>
        </pc:spChg>
        <pc:picChg chg="add mod">
          <ac:chgData name="Veronica Lundquist" userId="38d3cc45-86e8-4a4b-b04c-1c8809e4f8d8" providerId="ADAL" clId="{AD7F977A-72EF-4785-BD8E-8DEEF524D173}" dt="2021-11-02T16:21:59.984" v="319" actId="26606"/>
          <ac:picMkLst>
            <pc:docMk/>
            <pc:sldMk cId="1148661969" sldId="261"/>
            <ac:picMk id="6" creationId="{2AD3F3B9-C0D7-4B8E-935D-BCA5AB53D88E}"/>
          </ac:picMkLst>
        </pc:picChg>
      </pc:sldChg>
      <pc:sldChg chg="addSp delSp modSp mod setBg">
        <pc:chgData name="Veronica Lundquist" userId="38d3cc45-86e8-4a4b-b04c-1c8809e4f8d8" providerId="ADAL" clId="{AD7F977A-72EF-4785-BD8E-8DEEF524D173}" dt="2021-11-04T07:20:31.432" v="2039" actId="255"/>
        <pc:sldMkLst>
          <pc:docMk/>
          <pc:sldMk cId="236324166" sldId="262"/>
        </pc:sldMkLst>
        <pc:spChg chg="mod">
          <ac:chgData name="Veronica Lundquist" userId="38d3cc45-86e8-4a4b-b04c-1c8809e4f8d8" providerId="ADAL" clId="{AD7F977A-72EF-4785-BD8E-8DEEF524D173}" dt="2021-11-01T18:13:39.549" v="261" actId="26606"/>
          <ac:spMkLst>
            <pc:docMk/>
            <pc:sldMk cId="236324166" sldId="262"/>
            <ac:spMk id="2" creationId="{BE3F2565-EFC3-466D-B192-147B2C1550C1}"/>
          </ac:spMkLst>
        </pc:spChg>
        <pc:spChg chg="mod">
          <ac:chgData name="Veronica Lundquist" userId="38d3cc45-86e8-4a4b-b04c-1c8809e4f8d8" providerId="ADAL" clId="{AD7F977A-72EF-4785-BD8E-8DEEF524D173}" dt="2021-11-04T07:20:31.432" v="2039" actId="255"/>
          <ac:spMkLst>
            <pc:docMk/>
            <pc:sldMk cId="236324166" sldId="262"/>
            <ac:spMk id="3" creationId="{D6750294-D3D8-49BA-94E5-9CD435ACDFD0}"/>
          </ac:spMkLst>
        </pc:spChg>
        <pc:spChg chg="add del">
          <ac:chgData name="Veronica Lundquist" userId="38d3cc45-86e8-4a4b-b04c-1c8809e4f8d8" providerId="ADAL" clId="{AD7F977A-72EF-4785-BD8E-8DEEF524D173}" dt="2021-11-01T18:13:39.533" v="260" actId="26606"/>
          <ac:spMkLst>
            <pc:docMk/>
            <pc:sldMk cId="236324166" sldId="262"/>
            <ac:spMk id="6" creationId="{59A309A7-1751-4ABE-A3C1-EEC40366AD89}"/>
          </ac:spMkLst>
        </pc:spChg>
        <pc:spChg chg="add del">
          <ac:chgData name="Veronica Lundquist" userId="38d3cc45-86e8-4a4b-b04c-1c8809e4f8d8" providerId="ADAL" clId="{AD7F977A-72EF-4785-BD8E-8DEEF524D173}" dt="2021-11-01T18:13:39.533" v="260" actId="26606"/>
          <ac:spMkLst>
            <pc:docMk/>
            <pc:sldMk cId="236324166" sldId="262"/>
            <ac:spMk id="7" creationId="{967D8EB6-EAE1-4F9C-B398-83321E287204}"/>
          </ac:spMkLst>
        </pc:spChg>
        <pc:spChg chg="add del">
          <ac:chgData name="Veronica Lundquist" userId="38d3cc45-86e8-4a4b-b04c-1c8809e4f8d8" providerId="ADAL" clId="{AD7F977A-72EF-4785-BD8E-8DEEF524D173}" dt="2021-11-01T18:11:15.296" v="242" actId="26606"/>
          <ac:spMkLst>
            <pc:docMk/>
            <pc:sldMk cId="236324166" sldId="262"/>
            <ac:spMk id="9" creationId="{59A309A7-1751-4ABE-A3C1-EEC40366AD89}"/>
          </ac:spMkLst>
        </pc:spChg>
        <pc:spChg chg="add">
          <ac:chgData name="Veronica Lundquist" userId="38d3cc45-86e8-4a4b-b04c-1c8809e4f8d8" providerId="ADAL" clId="{AD7F977A-72EF-4785-BD8E-8DEEF524D173}" dt="2021-11-01T18:13:39.549" v="261" actId="26606"/>
          <ac:spMkLst>
            <pc:docMk/>
            <pc:sldMk cId="236324166" sldId="262"/>
            <ac:spMk id="10" creationId="{59A309A7-1751-4ABE-A3C1-EEC40366AD89}"/>
          </ac:spMkLst>
        </pc:spChg>
        <pc:spChg chg="add del">
          <ac:chgData name="Veronica Lundquist" userId="38d3cc45-86e8-4a4b-b04c-1c8809e4f8d8" providerId="ADAL" clId="{AD7F977A-72EF-4785-BD8E-8DEEF524D173}" dt="2021-11-01T18:11:15.296" v="242" actId="26606"/>
          <ac:spMkLst>
            <pc:docMk/>
            <pc:sldMk cId="236324166" sldId="262"/>
            <ac:spMk id="11" creationId="{967D8EB6-EAE1-4F9C-B398-83321E287204}"/>
          </ac:spMkLst>
        </pc:spChg>
        <pc:spChg chg="add">
          <ac:chgData name="Veronica Lundquist" userId="38d3cc45-86e8-4a4b-b04c-1c8809e4f8d8" providerId="ADAL" clId="{AD7F977A-72EF-4785-BD8E-8DEEF524D173}" dt="2021-11-01T18:13:39.549" v="261" actId="26606"/>
          <ac:spMkLst>
            <pc:docMk/>
            <pc:sldMk cId="236324166" sldId="262"/>
            <ac:spMk id="12" creationId="{967D8EB6-EAE1-4F9C-B398-83321E287204}"/>
          </ac:spMkLst>
        </pc:spChg>
        <pc:picChg chg="add mod">
          <ac:chgData name="Veronica Lundquist" userId="38d3cc45-86e8-4a4b-b04c-1c8809e4f8d8" providerId="ADAL" clId="{AD7F977A-72EF-4785-BD8E-8DEEF524D173}" dt="2021-11-01T18:13:39.549" v="261" actId="26606"/>
          <ac:picMkLst>
            <pc:docMk/>
            <pc:sldMk cId="236324166" sldId="262"/>
            <ac:picMk id="4" creationId="{E7CE934A-9D02-47CD-BAB0-FDFA71459E85}"/>
          </ac:picMkLst>
        </pc:picChg>
      </pc:sldChg>
      <pc:sldChg chg="addSp delSp modSp mod setBg">
        <pc:chgData name="Veronica Lundquist" userId="38d3cc45-86e8-4a4b-b04c-1c8809e4f8d8" providerId="ADAL" clId="{AD7F977A-72EF-4785-BD8E-8DEEF524D173}" dt="2021-11-02T18:50:53.913" v="1112" actId="20577"/>
        <pc:sldMkLst>
          <pc:docMk/>
          <pc:sldMk cId="2533410763" sldId="263"/>
        </pc:sldMkLst>
        <pc:spChg chg="mod">
          <ac:chgData name="Veronica Lundquist" userId="38d3cc45-86e8-4a4b-b04c-1c8809e4f8d8" providerId="ADAL" clId="{AD7F977A-72EF-4785-BD8E-8DEEF524D173}" dt="2021-11-01T18:14:14.289" v="265" actId="26606"/>
          <ac:spMkLst>
            <pc:docMk/>
            <pc:sldMk cId="2533410763" sldId="263"/>
            <ac:spMk id="2" creationId="{05665207-49FB-42DD-95F8-7ADADFC8ADFD}"/>
          </ac:spMkLst>
        </pc:spChg>
        <pc:spChg chg="mod ord">
          <ac:chgData name="Veronica Lundquist" userId="38d3cc45-86e8-4a4b-b04c-1c8809e4f8d8" providerId="ADAL" clId="{AD7F977A-72EF-4785-BD8E-8DEEF524D173}" dt="2021-11-02T18:50:53.913" v="1112" actId="20577"/>
          <ac:spMkLst>
            <pc:docMk/>
            <pc:sldMk cId="2533410763" sldId="263"/>
            <ac:spMk id="3" creationId="{36218068-58C1-4F08-B208-6AFE8D1ADEB3}"/>
          </ac:spMkLst>
        </pc:spChg>
        <pc:spChg chg="add">
          <ac:chgData name="Veronica Lundquist" userId="38d3cc45-86e8-4a4b-b04c-1c8809e4f8d8" providerId="ADAL" clId="{AD7F977A-72EF-4785-BD8E-8DEEF524D173}" dt="2021-11-01T18:14:14.289" v="265" actId="26606"/>
          <ac:spMkLst>
            <pc:docMk/>
            <pc:sldMk cId="2533410763" sldId="263"/>
            <ac:spMk id="14" creationId="{59A309A7-1751-4ABE-A3C1-EEC40366AD89}"/>
          </ac:spMkLst>
        </pc:spChg>
        <pc:spChg chg="add">
          <ac:chgData name="Veronica Lundquist" userId="38d3cc45-86e8-4a4b-b04c-1c8809e4f8d8" providerId="ADAL" clId="{AD7F977A-72EF-4785-BD8E-8DEEF524D173}" dt="2021-11-01T18:14:14.289" v="265" actId="26606"/>
          <ac:spMkLst>
            <pc:docMk/>
            <pc:sldMk cId="2533410763" sldId="263"/>
            <ac:spMk id="16" creationId="{967D8EB6-EAE1-4F9C-B398-83321E287204}"/>
          </ac:spMkLst>
        </pc:spChg>
        <pc:picChg chg="add mod ord">
          <ac:chgData name="Veronica Lundquist" userId="38d3cc45-86e8-4a4b-b04c-1c8809e4f8d8" providerId="ADAL" clId="{AD7F977A-72EF-4785-BD8E-8DEEF524D173}" dt="2021-11-01T18:14:14.289" v="265" actId="26606"/>
          <ac:picMkLst>
            <pc:docMk/>
            <pc:sldMk cId="2533410763" sldId="263"/>
            <ac:picMk id="4" creationId="{4953862D-92DC-49A4-AABF-A25484E6CD2A}"/>
          </ac:picMkLst>
        </pc:picChg>
        <pc:cxnChg chg="add del">
          <ac:chgData name="Veronica Lundquist" userId="38d3cc45-86e8-4a4b-b04c-1c8809e4f8d8" providerId="ADAL" clId="{AD7F977A-72EF-4785-BD8E-8DEEF524D173}" dt="2021-11-01T18:14:14.289" v="265" actId="26606"/>
          <ac:cxnSpMkLst>
            <pc:docMk/>
            <pc:sldMk cId="2533410763" sldId="263"/>
            <ac:cxnSpMk id="9" creationId="{39B7FDC9-F0CE-43A7-9F2A-83DD09DC3453}"/>
          </ac:cxnSpMkLst>
        </pc:cxnChg>
      </pc:sldChg>
      <pc:sldChg chg="addSp delSp modSp mod setBg">
        <pc:chgData name="Veronica Lundquist" userId="38d3cc45-86e8-4a4b-b04c-1c8809e4f8d8" providerId="ADAL" clId="{AD7F977A-72EF-4785-BD8E-8DEEF524D173}" dt="2021-11-08T19:36:48.922" v="2098" actId="5793"/>
        <pc:sldMkLst>
          <pc:docMk/>
          <pc:sldMk cId="2022034116" sldId="264"/>
        </pc:sldMkLst>
        <pc:spChg chg="mod">
          <ac:chgData name="Veronica Lundquist" userId="38d3cc45-86e8-4a4b-b04c-1c8809e4f8d8" providerId="ADAL" clId="{AD7F977A-72EF-4785-BD8E-8DEEF524D173}" dt="2021-11-02T18:29:16.468" v="643" actId="26606"/>
          <ac:spMkLst>
            <pc:docMk/>
            <pc:sldMk cId="2022034116" sldId="264"/>
            <ac:spMk id="2" creationId="{ED0A8A1F-BD23-435B-AC7C-15AB1FF07A67}"/>
          </ac:spMkLst>
        </pc:spChg>
        <pc:spChg chg="mod">
          <ac:chgData name="Veronica Lundquist" userId="38d3cc45-86e8-4a4b-b04c-1c8809e4f8d8" providerId="ADAL" clId="{AD7F977A-72EF-4785-BD8E-8DEEF524D173}" dt="2021-11-08T19:36:48.922" v="2098" actId="5793"/>
          <ac:spMkLst>
            <pc:docMk/>
            <pc:sldMk cId="2022034116" sldId="264"/>
            <ac:spMk id="3" creationId="{2FB658C6-7BD3-4885-B4CC-9DD81E3818AC}"/>
          </ac:spMkLst>
        </pc:spChg>
        <pc:spChg chg="add del">
          <ac:chgData name="Veronica Lundquist" userId="38d3cc45-86e8-4a4b-b04c-1c8809e4f8d8" providerId="ADAL" clId="{AD7F977A-72EF-4785-BD8E-8DEEF524D173}" dt="2021-11-02T18:17:11.480" v="399" actId="478"/>
          <ac:spMkLst>
            <pc:docMk/>
            <pc:sldMk cId="2022034116" sldId="264"/>
            <ac:spMk id="5" creationId="{D9CFB986-C0FD-4E0D-9214-F41EF44DA03C}"/>
          </ac:spMkLst>
        </pc:spChg>
        <pc:spChg chg="add">
          <ac:chgData name="Veronica Lundquist" userId="38d3cc45-86e8-4a4b-b04c-1c8809e4f8d8" providerId="ADAL" clId="{AD7F977A-72EF-4785-BD8E-8DEEF524D173}" dt="2021-11-02T18:29:16.468" v="643" actId="26606"/>
          <ac:spMkLst>
            <pc:docMk/>
            <pc:sldMk cId="2022034116" sldId="264"/>
            <ac:spMk id="12" creationId="{59A309A7-1751-4ABE-A3C1-EEC40366AD89}"/>
          </ac:spMkLst>
        </pc:spChg>
        <pc:spChg chg="add">
          <ac:chgData name="Veronica Lundquist" userId="38d3cc45-86e8-4a4b-b04c-1c8809e4f8d8" providerId="ADAL" clId="{AD7F977A-72EF-4785-BD8E-8DEEF524D173}" dt="2021-11-02T18:29:16.468" v="643" actId="26606"/>
          <ac:spMkLst>
            <pc:docMk/>
            <pc:sldMk cId="2022034116" sldId="264"/>
            <ac:spMk id="14" creationId="{967D8EB6-EAE1-4F9C-B398-83321E287204}"/>
          </ac:spMkLst>
        </pc:spChg>
        <pc:picChg chg="add del mod">
          <ac:chgData name="Veronica Lundquist" userId="38d3cc45-86e8-4a4b-b04c-1c8809e4f8d8" providerId="ADAL" clId="{AD7F977A-72EF-4785-BD8E-8DEEF524D173}" dt="2021-11-02T18:26:53.031" v="604"/>
          <ac:picMkLst>
            <pc:docMk/>
            <pc:sldMk cId="2022034116" sldId="264"/>
            <ac:picMk id="6" creationId="{ED10D03F-3A9C-4ABB-88D2-EAAEAD8DC92B}"/>
          </ac:picMkLst>
        </pc:picChg>
        <pc:picChg chg="add mod">
          <ac:chgData name="Veronica Lundquist" userId="38d3cc45-86e8-4a4b-b04c-1c8809e4f8d8" providerId="ADAL" clId="{AD7F977A-72EF-4785-BD8E-8DEEF524D173}" dt="2021-11-02T18:29:16.468" v="643" actId="26606"/>
          <ac:picMkLst>
            <pc:docMk/>
            <pc:sldMk cId="2022034116" sldId="264"/>
            <ac:picMk id="7" creationId="{59FEA70B-E8C3-45C0-8734-1CEFB51B738C}"/>
          </ac:picMkLst>
        </pc:picChg>
      </pc:sldChg>
      <pc:sldChg chg="del">
        <pc:chgData name="Veronica Lundquist" userId="38d3cc45-86e8-4a4b-b04c-1c8809e4f8d8" providerId="ADAL" clId="{AD7F977A-72EF-4785-BD8E-8DEEF524D173}" dt="2021-11-02T16:24:02.281" v="333" actId="2696"/>
        <pc:sldMkLst>
          <pc:docMk/>
          <pc:sldMk cId="3462974016" sldId="265"/>
        </pc:sldMkLst>
      </pc:sldChg>
      <pc:sldChg chg="addSp modSp mod setBg">
        <pc:chgData name="Veronica Lundquist" userId="38d3cc45-86e8-4a4b-b04c-1c8809e4f8d8" providerId="ADAL" clId="{AD7F977A-72EF-4785-BD8E-8DEEF524D173}" dt="2021-11-02T18:28:06.463" v="617" actId="26606"/>
        <pc:sldMkLst>
          <pc:docMk/>
          <pc:sldMk cId="532648140" sldId="266"/>
        </pc:sldMkLst>
        <pc:spChg chg="mod">
          <ac:chgData name="Veronica Lundquist" userId="38d3cc45-86e8-4a4b-b04c-1c8809e4f8d8" providerId="ADAL" clId="{AD7F977A-72EF-4785-BD8E-8DEEF524D173}" dt="2021-11-02T18:28:06.463" v="617" actId="26606"/>
          <ac:spMkLst>
            <pc:docMk/>
            <pc:sldMk cId="532648140" sldId="266"/>
            <ac:spMk id="2" creationId="{520500EF-5530-4B99-BBFF-2731463F80D8}"/>
          </ac:spMkLst>
        </pc:spChg>
        <pc:spChg chg="mod">
          <ac:chgData name="Veronica Lundquist" userId="38d3cc45-86e8-4a4b-b04c-1c8809e4f8d8" providerId="ADAL" clId="{AD7F977A-72EF-4785-BD8E-8DEEF524D173}" dt="2021-11-02T18:28:06.463" v="617" actId="26606"/>
          <ac:spMkLst>
            <pc:docMk/>
            <pc:sldMk cId="532648140" sldId="266"/>
            <ac:spMk id="3" creationId="{5E89BC87-A0F0-4346-A3FE-3F22AA56242D}"/>
          </ac:spMkLst>
        </pc:spChg>
        <pc:spChg chg="add">
          <ac:chgData name="Veronica Lundquist" userId="38d3cc45-86e8-4a4b-b04c-1c8809e4f8d8" providerId="ADAL" clId="{AD7F977A-72EF-4785-BD8E-8DEEF524D173}" dt="2021-11-02T18:28:06.463" v="617" actId="26606"/>
          <ac:spMkLst>
            <pc:docMk/>
            <pc:sldMk cId="532648140" sldId="266"/>
            <ac:spMk id="9" creationId="{59A309A7-1751-4ABE-A3C1-EEC40366AD89}"/>
          </ac:spMkLst>
        </pc:spChg>
        <pc:spChg chg="add">
          <ac:chgData name="Veronica Lundquist" userId="38d3cc45-86e8-4a4b-b04c-1c8809e4f8d8" providerId="ADAL" clId="{AD7F977A-72EF-4785-BD8E-8DEEF524D173}" dt="2021-11-02T18:28:06.463" v="617" actId="26606"/>
          <ac:spMkLst>
            <pc:docMk/>
            <pc:sldMk cId="532648140" sldId="266"/>
            <ac:spMk id="11" creationId="{967D8EB6-EAE1-4F9C-B398-83321E287204}"/>
          </ac:spMkLst>
        </pc:spChg>
        <pc:picChg chg="add mod">
          <ac:chgData name="Veronica Lundquist" userId="38d3cc45-86e8-4a4b-b04c-1c8809e4f8d8" providerId="ADAL" clId="{AD7F977A-72EF-4785-BD8E-8DEEF524D173}" dt="2021-11-02T18:28:06.463" v="617" actId="26606"/>
          <ac:picMkLst>
            <pc:docMk/>
            <pc:sldMk cId="532648140" sldId="266"/>
            <ac:picMk id="4" creationId="{0375F2A4-D0E6-49C0-9C42-B4FF94A18D35}"/>
          </ac:picMkLst>
        </pc:picChg>
      </pc:sldChg>
      <pc:sldChg chg="addSp modSp mod setBg">
        <pc:chgData name="Veronica Lundquist" userId="38d3cc45-86e8-4a4b-b04c-1c8809e4f8d8" providerId="ADAL" clId="{AD7F977A-72EF-4785-BD8E-8DEEF524D173}" dt="2021-11-02T18:28:14.334" v="619" actId="26606"/>
        <pc:sldMkLst>
          <pc:docMk/>
          <pc:sldMk cId="3150425392" sldId="267"/>
        </pc:sldMkLst>
        <pc:spChg chg="mod">
          <ac:chgData name="Veronica Lundquist" userId="38d3cc45-86e8-4a4b-b04c-1c8809e4f8d8" providerId="ADAL" clId="{AD7F977A-72EF-4785-BD8E-8DEEF524D173}" dt="2021-11-02T18:28:14.334" v="619" actId="26606"/>
          <ac:spMkLst>
            <pc:docMk/>
            <pc:sldMk cId="3150425392" sldId="267"/>
            <ac:spMk id="2" creationId="{063C11F1-2DA5-4260-BCC8-F6CAD9121098}"/>
          </ac:spMkLst>
        </pc:spChg>
        <pc:spChg chg="mod">
          <ac:chgData name="Veronica Lundquist" userId="38d3cc45-86e8-4a4b-b04c-1c8809e4f8d8" providerId="ADAL" clId="{AD7F977A-72EF-4785-BD8E-8DEEF524D173}" dt="2021-11-02T18:28:14.334" v="619" actId="26606"/>
          <ac:spMkLst>
            <pc:docMk/>
            <pc:sldMk cId="3150425392" sldId="267"/>
            <ac:spMk id="3" creationId="{AFBD990E-3A48-4C1F-9C30-5829965182B8}"/>
          </ac:spMkLst>
        </pc:spChg>
        <pc:spChg chg="add">
          <ac:chgData name="Veronica Lundquist" userId="38d3cc45-86e8-4a4b-b04c-1c8809e4f8d8" providerId="ADAL" clId="{AD7F977A-72EF-4785-BD8E-8DEEF524D173}" dt="2021-11-02T18:28:14.334" v="619" actId="26606"/>
          <ac:spMkLst>
            <pc:docMk/>
            <pc:sldMk cId="3150425392" sldId="267"/>
            <ac:spMk id="9" creationId="{59A309A7-1751-4ABE-A3C1-EEC40366AD89}"/>
          </ac:spMkLst>
        </pc:spChg>
        <pc:spChg chg="add">
          <ac:chgData name="Veronica Lundquist" userId="38d3cc45-86e8-4a4b-b04c-1c8809e4f8d8" providerId="ADAL" clId="{AD7F977A-72EF-4785-BD8E-8DEEF524D173}" dt="2021-11-02T18:28:14.334" v="619" actId="26606"/>
          <ac:spMkLst>
            <pc:docMk/>
            <pc:sldMk cId="3150425392" sldId="267"/>
            <ac:spMk id="11" creationId="{967D8EB6-EAE1-4F9C-B398-83321E287204}"/>
          </ac:spMkLst>
        </pc:spChg>
        <pc:picChg chg="add mod">
          <ac:chgData name="Veronica Lundquist" userId="38d3cc45-86e8-4a4b-b04c-1c8809e4f8d8" providerId="ADAL" clId="{AD7F977A-72EF-4785-BD8E-8DEEF524D173}" dt="2021-11-02T18:28:14.334" v="619" actId="26606"/>
          <ac:picMkLst>
            <pc:docMk/>
            <pc:sldMk cId="3150425392" sldId="267"/>
            <ac:picMk id="4" creationId="{E3FBC205-FF65-4140-80E5-496E185E5962}"/>
          </ac:picMkLst>
        </pc:picChg>
      </pc:sldChg>
      <pc:sldChg chg="del">
        <pc:chgData name="Veronica Lundquist" userId="38d3cc45-86e8-4a4b-b04c-1c8809e4f8d8" providerId="ADAL" clId="{AD7F977A-72EF-4785-BD8E-8DEEF524D173}" dt="2021-11-02T16:23:35.756" v="332" actId="2696"/>
        <pc:sldMkLst>
          <pc:docMk/>
          <pc:sldMk cId="2708757943" sldId="268"/>
        </pc:sldMkLst>
      </pc:sldChg>
      <pc:sldChg chg="addSp modSp mod setBg">
        <pc:chgData name="Veronica Lundquist" userId="38d3cc45-86e8-4a4b-b04c-1c8809e4f8d8" providerId="ADAL" clId="{AD7F977A-72EF-4785-BD8E-8DEEF524D173}" dt="2021-11-08T19:41:11.859" v="2297" actId="20577"/>
        <pc:sldMkLst>
          <pc:docMk/>
          <pc:sldMk cId="677828787" sldId="269"/>
        </pc:sldMkLst>
        <pc:spChg chg="mod">
          <ac:chgData name="Veronica Lundquist" userId="38d3cc45-86e8-4a4b-b04c-1c8809e4f8d8" providerId="ADAL" clId="{AD7F977A-72EF-4785-BD8E-8DEEF524D173}" dt="2021-11-02T18:33:12.412" v="768" actId="26606"/>
          <ac:spMkLst>
            <pc:docMk/>
            <pc:sldMk cId="677828787" sldId="269"/>
            <ac:spMk id="2" creationId="{703B59CC-280C-43D2-A675-6F996534E99F}"/>
          </ac:spMkLst>
        </pc:spChg>
        <pc:spChg chg="mod">
          <ac:chgData name="Veronica Lundquist" userId="38d3cc45-86e8-4a4b-b04c-1c8809e4f8d8" providerId="ADAL" clId="{AD7F977A-72EF-4785-BD8E-8DEEF524D173}" dt="2021-11-08T19:41:11.859" v="2297" actId="20577"/>
          <ac:spMkLst>
            <pc:docMk/>
            <pc:sldMk cId="677828787" sldId="269"/>
            <ac:spMk id="3" creationId="{6B950AFF-004E-4562-8972-50A792722E41}"/>
          </ac:spMkLst>
        </pc:spChg>
        <pc:spChg chg="add">
          <ac:chgData name="Veronica Lundquist" userId="38d3cc45-86e8-4a4b-b04c-1c8809e4f8d8" providerId="ADAL" clId="{AD7F977A-72EF-4785-BD8E-8DEEF524D173}" dt="2021-11-02T18:33:12.412" v="768" actId="26606"/>
          <ac:spMkLst>
            <pc:docMk/>
            <pc:sldMk cId="677828787" sldId="269"/>
            <ac:spMk id="9" creationId="{59A309A7-1751-4ABE-A3C1-EEC40366AD89}"/>
          </ac:spMkLst>
        </pc:spChg>
        <pc:spChg chg="add">
          <ac:chgData name="Veronica Lundquist" userId="38d3cc45-86e8-4a4b-b04c-1c8809e4f8d8" providerId="ADAL" clId="{AD7F977A-72EF-4785-BD8E-8DEEF524D173}" dt="2021-11-02T18:33:12.412" v="768" actId="26606"/>
          <ac:spMkLst>
            <pc:docMk/>
            <pc:sldMk cId="677828787" sldId="269"/>
            <ac:spMk id="11" creationId="{967D8EB6-EAE1-4F9C-B398-83321E287204}"/>
          </ac:spMkLst>
        </pc:spChg>
        <pc:picChg chg="add mod">
          <ac:chgData name="Veronica Lundquist" userId="38d3cc45-86e8-4a4b-b04c-1c8809e4f8d8" providerId="ADAL" clId="{AD7F977A-72EF-4785-BD8E-8DEEF524D173}" dt="2021-11-02T18:33:12.412" v="768" actId="26606"/>
          <ac:picMkLst>
            <pc:docMk/>
            <pc:sldMk cId="677828787" sldId="269"/>
            <ac:picMk id="4" creationId="{90619399-2914-4717-B63E-22879292C495}"/>
          </ac:picMkLst>
        </pc:picChg>
      </pc:sldChg>
      <pc:sldChg chg="addSp delSp modSp mod setBg">
        <pc:chgData name="Veronica Lundquist" userId="38d3cc45-86e8-4a4b-b04c-1c8809e4f8d8" providerId="ADAL" clId="{AD7F977A-72EF-4785-BD8E-8DEEF524D173}" dt="2021-11-01T18:15:15.411" v="271" actId="26606"/>
        <pc:sldMkLst>
          <pc:docMk/>
          <pc:sldMk cId="4132575654" sldId="270"/>
        </pc:sldMkLst>
        <pc:spChg chg="mod">
          <ac:chgData name="Veronica Lundquist" userId="38d3cc45-86e8-4a4b-b04c-1c8809e4f8d8" providerId="ADAL" clId="{AD7F977A-72EF-4785-BD8E-8DEEF524D173}" dt="2021-11-01T18:15:15.411" v="271" actId="26606"/>
          <ac:spMkLst>
            <pc:docMk/>
            <pc:sldMk cId="4132575654" sldId="270"/>
            <ac:spMk id="2" creationId="{FF281266-8EAE-4630-80AA-1426FEE7F2DE}"/>
          </ac:spMkLst>
        </pc:spChg>
        <pc:spChg chg="del">
          <ac:chgData name="Veronica Lundquist" userId="38d3cc45-86e8-4a4b-b04c-1c8809e4f8d8" providerId="ADAL" clId="{AD7F977A-72EF-4785-BD8E-8DEEF524D173}" dt="2021-11-01T18:06:08.701" v="215"/>
          <ac:spMkLst>
            <pc:docMk/>
            <pc:sldMk cId="4132575654" sldId="270"/>
            <ac:spMk id="3" creationId="{35F9D3B1-A86C-4086-899D-0007E9809FCA}"/>
          </ac:spMkLst>
        </pc:spChg>
        <pc:spChg chg="add mod">
          <ac:chgData name="Veronica Lundquist" userId="38d3cc45-86e8-4a4b-b04c-1c8809e4f8d8" providerId="ADAL" clId="{AD7F977A-72EF-4785-BD8E-8DEEF524D173}" dt="2021-11-01T18:15:15.411" v="271" actId="26606"/>
          <ac:spMkLst>
            <pc:docMk/>
            <pc:sldMk cId="4132575654" sldId="270"/>
            <ac:spMk id="4" creationId="{A4F49D6E-6CF4-48EB-9E05-D8B0AE5D5E90}"/>
          </ac:spMkLst>
        </pc:spChg>
        <pc:spChg chg="add">
          <ac:chgData name="Veronica Lundquist" userId="38d3cc45-86e8-4a4b-b04c-1c8809e4f8d8" providerId="ADAL" clId="{AD7F977A-72EF-4785-BD8E-8DEEF524D173}" dt="2021-11-01T18:15:15.411" v="271" actId="26606"/>
          <ac:spMkLst>
            <pc:docMk/>
            <pc:sldMk cId="4132575654" sldId="270"/>
            <ac:spMk id="9" creationId="{1B15ED52-F352-441B-82BF-E0EA34836D08}"/>
          </ac:spMkLst>
        </pc:spChg>
        <pc:spChg chg="add">
          <ac:chgData name="Veronica Lundquist" userId="38d3cc45-86e8-4a4b-b04c-1c8809e4f8d8" providerId="ADAL" clId="{AD7F977A-72EF-4785-BD8E-8DEEF524D173}" dt="2021-11-01T18:15:15.411" v="271" actId="26606"/>
          <ac:spMkLst>
            <pc:docMk/>
            <pc:sldMk cId="4132575654" sldId="270"/>
            <ac:spMk id="11" creationId="{3B2E3793-BFE6-45A2-9B7B-E18844431C99}"/>
          </ac:spMkLst>
        </pc:spChg>
        <pc:spChg chg="add">
          <ac:chgData name="Veronica Lundquist" userId="38d3cc45-86e8-4a4b-b04c-1c8809e4f8d8" providerId="ADAL" clId="{AD7F977A-72EF-4785-BD8E-8DEEF524D173}" dt="2021-11-01T18:15:15.411" v="271" actId="26606"/>
          <ac:spMkLst>
            <pc:docMk/>
            <pc:sldMk cId="4132575654" sldId="270"/>
            <ac:spMk id="13" creationId="{BC4C4868-CB8F-4AF9-9CDB-8108F2C19B67}"/>
          </ac:spMkLst>
        </pc:spChg>
        <pc:spChg chg="add">
          <ac:chgData name="Veronica Lundquist" userId="38d3cc45-86e8-4a4b-b04c-1c8809e4f8d8" providerId="ADAL" clId="{AD7F977A-72EF-4785-BD8E-8DEEF524D173}" dt="2021-11-01T18:15:15.411" v="271" actId="26606"/>
          <ac:spMkLst>
            <pc:docMk/>
            <pc:sldMk cId="4132575654" sldId="270"/>
            <ac:spMk id="15" creationId="{375E0459-6403-40CD-989D-56A4407CA12E}"/>
          </ac:spMkLst>
        </pc:spChg>
        <pc:spChg chg="add">
          <ac:chgData name="Veronica Lundquist" userId="38d3cc45-86e8-4a4b-b04c-1c8809e4f8d8" providerId="ADAL" clId="{AD7F977A-72EF-4785-BD8E-8DEEF524D173}" dt="2021-11-01T18:15:15.411" v="271" actId="26606"/>
          <ac:spMkLst>
            <pc:docMk/>
            <pc:sldMk cId="4132575654" sldId="270"/>
            <ac:spMk id="17" creationId="{53E5B1A8-3AC9-4BD1-9BBC-78CA94F2D1BA}"/>
          </ac:spMkLst>
        </pc:spChg>
      </pc:sldChg>
      <pc:sldChg chg="addSp delSp modSp mod setBg">
        <pc:chgData name="Veronica Lundquist" userId="38d3cc45-86e8-4a4b-b04c-1c8809e4f8d8" providerId="ADAL" clId="{AD7F977A-72EF-4785-BD8E-8DEEF524D173}" dt="2021-11-02T18:35:02.786" v="784" actId="1076"/>
        <pc:sldMkLst>
          <pc:docMk/>
          <pc:sldMk cId="250116641" sldId="271"/>
        </pc:sldMkLst>
        <pc:spChg chg="mod">
          <ac:chgData name="Veronica Lundquist" userId="38d3cc45-86e8-4a4b-b04c-1c8809e4f8d8" providerId="ADAL" clId="{AD7F977A-72EF-4785-BD8E-8DEEF524D173}" dt="2021-11-02T18:34:44.680" v="778" actId="26606"/>
          <ac:spMkLst>
            <pc:docMk/>
            <pc:sldMk cId="250116641" sldId="271"/>
            <ac:spMk id="2" creationId="{5C7A36F5-2278-4591-82F4-5686E185C48C}"/>
          </ac:spMkLst>
        </pc:spChg>
        <pc:spChg chg="del">
          <ac:chgData name="Veronica Lundquist" userId="38d3cc45-86e8-4a4b-b04c-1c8809e4f8d8" providerId="ADAL" clId="{AD7F977A-72EF-4785-BD8E-8DEEF524D173}" dt="2021-11-02T18:33:49.243" v="773"/>
          <ac:spMkLst>
            <pc:docMk/>
            <pc:sldMk cId="250116641" sldId="271"/>
            <ac:spMk id="3" creationId="{68A5E67D-C424-477E-8E6A-DB5D50AB39BA}"/>
          </ac:spMkLst>
        </pc:spChg>
        <pc:spChg chg="add del mod ord">
          <ac:chgData name="Veronica Lundquist" userId="38d3cc45-86e8-4a4b-b04c-1c8809e4f8d8" providerId="ADAL" clId="{AD7F977A-72EF-4785-BD8E-8DEEF524D173}" dt="2021-11-02T18:34:47.698" v="779" actId="478"/>
          <ac:spMkLst>
            <pc:docMk/>
            <pc:sldMk cId="250116641" sldId="271"/>
            <ac:spMk id="9" creationId="{D5D39E99-6BE0-4D88-999B-C38E4A161EEF}"/>
          </ac:spMkLst>
        </pc:spChg>
        <pc:spChg chg="add del">
          <ac:chgData name="Veronica Lundquist" userId="38d3cc45-86e8-4a4b-b04c-1c8809e4f8d8" providerId="ADAL" clId="{AD7F977A-72EF-4785-BD8E-8DEEF524D173}" dt="2021-11-02T18:34:34.654" v="775" actId="26606"/>
          <ac:spMkLst>
            <pc:docMk/>
            <pc:sldMk cId="250116641" sldId="271"/>
            <ac:spMk id="10" creationId="{2151139A-886F-4B97-8815-729AD3831BBD}"/>
          </ac:spMkLst>
        </pc:spChg>
        <pc:spChg chg="add del">
          <ac:chgData name="Veronica Lundquist" userId="38d3cc45-86e8-4a4b-b04c-1c8809e4f8d8" providerId="ADAL" clId="{AD7F977A-72EF-4785-BD8E-8DEEF524D173}" dt="2021-11-02T18:34:34.654" v="775" actId="26606"/>
          <ac:spMkLst>
            <pc:docMk/>
            <pc:sldMk cId="250116641" sldId="271"/>
            <ac:spMk id="12" creationId="{AB5E08C4-8CDD-4623-A5B8-E998C6DEE3B7}"/>
          </ac:spMkLst>
        </pc:spChg>
        <pc:spChg chg="add del">
          <ac:chgData name="Veronica Lundquist" userId="38d3cc45-86e8-4a4b-b04c-1c8809e4f8d8" providerId="ADAL" clId="{AD7F977A-72EF-4785-BD8E-8DEEF524D173}" dt="2021-11-02T18:34:34.654" v="775" actId="26606"/>
          <ac:spMkLst>
            <pc:docMk/>
            <pc:sldMk cId="250116641" sldId="271"/>
            <ac:spMk id="14" creationId="{AFFC87AC-C919-4FE5-BAC3-39509E001152}"/>
          </ac:spMkLst>
        </pc:spChg>
        <pc:spChg chg="add del">
          <ac:chgData name="Veronica Lundquist" userId="38d3cc45-86e8-4a4b-b04c-1c8809e4f8d8" providerId="ADAL" clId="{AD7F977A-72EF-4785-BD8E-8DEEF524D173}" dt="2021-11-02T18:34:34.654" v="775" actId="26606"/>
          <ac:spMkLst>
            <pc:docMk/>
            <pc:sldMk cId="250116641" sldId="271"/>
            <ac:spMk id="16" creationId="{7D0659F6-0853-468D-B1B2-44FDBE98B80F}"/>
          </ac:spMkLst>
        </pc:spChg>
        <pc:spChg chg="add del">
          <ac:chgData name="Veronica Lundquist" userId="38d3cc45-86e8-4a4b-b04c-1c8809e4f8d8" providerId="ADAL" clId="{AD7F977A-72EF-4785-BD8E-8DEEF524D173}" dt="2021-11-02T18:34:34.654" v="775" actId="26606"/>
          <ac:spMkLst>
            <pc:docMk/>
            <pc:sldMk cId="250116641" sldId="271"/>
            <ac:spMk id="18" creationId="{15F33878-D502-4FFA-8ACE-F2AECDB2A23F}"/>
          </ac:spMkLst>
        </pc:spChg>
        <pc:spChg chg="add del">
          <ac:chgData name="Veronica Lundquist" userId="38d3cc45-86e8-4a4b-b04c-1c8809e4f8d8" providerId="ADAL" clId="{AD7F977A-72EF-4785-BD8E-8DEEF524D173}" dt="2021-11-02T18:34:34.654" v="775" actId="26606"/>
          <ac:spMkLst>
            <pc:docMk/>
            <pc:sldMk cId="250116641" sldId="271"/>
            <ac:spMk id="20" creationId="{977ACDD7-882D-4B81-A213-84C82B96B01E}"/>
          </ac:spMkLst>
        </pc:spChg>
        <pc:spChg chg="add del">
          <ac:chgData name="Veronica Lundquist" userId="38d3cc45-86e8-4a4b-b04c-1c8809e4f8d8" providerId="ADAL" clId="{AD7F977A-72EF-4785-BD8E-8DEEF524D173}" dt="2021-11-02T18:34:44.680" v="778" actId="26606"/>
          <ac:spMkLst>
            <pc:docMk/>
            <pc:sldMk cId="250116641" sldId="271"/>
            <ac:spMk id="22" creationId="{2F003F3F-F118-41D2-AA3F-74DB0D1970BB}"/>
          </ac:spMkLst>
        </pc:spChg>
        <pc:spChg chg="add del">
          <ac:chgData name="Veronica Lundquist" userId="38d3cc45-86e8-4a4b-b04c-1c8809e4f8d8" providerId="ADAL" clId="{AD7F977A-72EF-4785-BD8E-8DEEF524D173}" dt="2021-11-02T18:34:44.680" v="778" actId="26606"/>
          <ac:spMkLst>
            <pc:docMk/>
            <pc:sldMk cId="250116641" sldId="271"/>
            <ac:spMk id="23" creationId="{B712E947-0734-45F9-9C4F-41114EC3A33E}"/>
          </ac:spMkLst>
        </pc:spChg>
        <pc:spChg chg="add del">
          <ac:chgData name="Veronica Lundquist" userId="38d3cc45-86e8-4a4b-b04c-1c8809e4f8d8" providerId="ADAL" clId="{AD7F977A-72EF-4785-BD8E-8DEEF524D173}" dt="2021-11-02T18:34:44.680" v="778" actId="26606"/>
          <ac:spMkLst>
            <pc:docMk/>
            <pc:sldMk cId="250116641" sldId="271"/>
            <ac:spMk id="24" creationId="{4C6B5652-C661-4C58-B937-F0F490F7FCB2}"/>
          </ac:spMkLst>
        </pc:spChg>
        <pc:spChg chg="add del">
          <ac:chgData name="Veronica Lundquist" userId="38d3cc45-86e8-4a4b-b04c-1c8809e4f8d8" providerId="ADAL" clId="{AD7F977A-72EF-4785-BD8E-8DEEF524D173}" dt="2021-11-02T18:34:44.680" v="778" actId="26606"/>
          <ac:spMkLst>
            <pc:docMk/>
            <pc:sldMk cId="250116641" sldId="271"/>
            <ac:spMk id="25" creationId="{0B936867-6407-43FB-9DE6-1B0879D0CB31}"/>
          </ac:spMkLst>
        </pc:spChg>
        <pc:spChg chg="add del">
          <ac:chgData name="Veronica Lundquist" userId="38d3cc45-86e8-4a4b-b04c-1c8809e4f8d8" providerId="ADAL" clId="{AD7F977A-72EF-4785-BD8E-8DEEF524D173}" dt="2021-11-02T18:34:44.680" v="778" actId="26606"/>
          <ac:spMkLst>
            <pc:docMk/>
            <pc:sldMk cId="250116641" sldId="271"/>
            <ac:spMk id="26" creationId="{ACD0B258-678B-4A8C-894F-848AF24A1922}"/>
          </ac:spMkLst>
        </pc:spChg>
        <pc:spChg chg="add del">
          <ac:chgData name="Veronica Lundquist" userId="38d3cc45-86e8-4a4b-b04c-1c8809e4f8d8" providerId="ADAL" clId="{AD7F977A-72EF-4785-BD8E-8DEEF524D173}" dt="2021-11-02T18:34:44.680" v="778" actId="26606"/>
          <ac:spMkLst>
            <pc:docMk/>
            <pc:sldMk cId="250116641" sldId="271"/>
            <ac:spMk id="27" creationId="{C8D58395-74AF-401A-AF2F-76B6FCF71DFE}"/>
          </ac:spMkLst>
        </pc:spChg>
        <pc:spChg chg="add">
          <ac:chgData name="Veronica Lundquist" userId="38d3cc45-86e8-4a4b-b04c-1c8809e4f8d8" providerId="ADAL" clId="{AD7F977A-72EF-4785-BD8E-8DEEF524D173}" dt="2021-11-02T18:34:44.680" v="778" actId="26606"/>
          <ac:spMkLst>
            <pc:docMk/>
            <pc:sldMk cId="250116641" sldId="271"/>
            <ac:spMk id="32" creationId="{B712E947-0734-45F9-9C4F-41114EC3A33E}"/>
          </ac:spMkLst>
        </pc:spChg>
        <pc:grpChg chg="add">
          <ac:chgData name="Veronica Lundquist" userId="38d3cc45-86e8-4a4b-b04c-1c8809e4f8d8" providerId="ADAL" clId="{AD7F977A-72EF-4785-BD8E-8DEEF524D173}" dt="2021-11-02T18:34:44.680" v="778" actId="26606"/>
          <ac:grpSpMkLst>
            <pc:docMk/>
            <pc:sldMk cId="250116641" sldId="271"/>
            <ac:grpSpMk id="34" creationId="{12B3290A-D3BF-4B87-B55B-FD9A98B49727}"/>
          </ac:grpSpMkLst>
        </pc:grpChg>
        <pc:picChg chg="add mod ord">
          <ac:chgData name="Veronica Lundquist" userId="38d3cc45-86e8-4a4b-b04c-1c8809e4f8d8" providerId="ADAL" clId="{AD7F977A-72EF-4785-BD8E-8DEEF524D173}" dt="2021-11-02T18:35:00.735" v="783" actId="1076"/>
          <ac:picMkLst>
            <pc:docMk/>
            <pc:sldMk cId="250116641" sldId="271"/>
            <ac:picMk id="4" creationId="{6B512496-503A-4EA4-970F-7086C71711A1}"/>
          </ac:picMkLst>
        </pc:picChg>
        <pc:picChg chg="add mod ord">
          <ac:chgData name="Veronica Lundquist" userId="38d3cc45-86e8-4a4b-b04c-1c8809e4f8d8" providerId="ADAL" clId="{AD7F977A-72EF-4785-BD8E-8DEEF524D173}" dt="2021-11-02T18:35:02.786" v="784" actId="1076"/>
          <ac:picMkLst>
            <pc:docMk/>
            <pc:sldMk cId="250116641" sldId="271"/>
            <ac:picMk id="5" creationId="{C81B7285-206E-4087-A39D-CC9EF0CAC320}"/>
          </ac:picMkLst>
        </pc:picChg>
      </pc:sldChg>
      <pc:sldChg chg="addSp modSp del mod setBg">
        <pc:chgData name="Veronica Lundquist" userId="38d3cc45-86e8-4a4b-b04c-1c8809e4f8d8" providerId="ADAL" clId="{AD7F977A-72EF-4785-BD8E-8DEEF524D173}" dt="2021-11-02T18:48:25.771" v="1049" actId="2696"/>
        <pc:sldMkLst>
          <pc:docMk/>
          <pc:sldMk cId="3701896690" sldId="272"/>
        </pc:sldMkLst>
        <pc:spChg chg="mod">
          <ac:chgData name="Veronica Lundquist" userId="38d3cc45-86e8-4a4b-b04c-1c8809e4f8d8" providerId="ADAL" clId="{AD7F977A-72EF-4785-BD8E-8DEEF524D173}" dt="2021-11-01T18:19:27.503" v="303" actId="26606"/>
          <ac:spMkLst>
            <pc:docMk/>
            <pc:sldMk cId="3701896690" sldId="272"/>
            <ac:spMk id="2" creationId="{172BB9F4-C17A-4989-8EA6-85024B01B980}"/>
          </ac:spMkLst>
        </pc:spChg>
        <pc:spChg chg="mod">
          <ac:chgData name="Veronica Lundquist" userId="38d3cc45-86e8-4a4b-b04c-1c8809e4f8d8" providerId="ADAL" clId="{AD7F977A-72EF-4785-BD8E-8DEEF524D173}" dt="2021-11-01T18:19:27.503" v="303" actId="26606"/>
          <ac:spMkLst>
            <pc:docMk/>
            <pc:sldMk cId="3701896690" sldId="272"/>
            <ac:spMk id="3" creationId="{524BBD93-BA25-4123-9465-CF1CAB41D576}"/>
          </ac:spMkLst>
        </pc:spChg>
        <pc:spChg chg="add">
          <ac:chgData name="Veronica Lundquist" userId="38d3cc45-86e8-4a4b-b04c-1c8809e4f8d8" providerId="ADAL" clId="{AD7F977A-72EF-4785-BD8E-8DEEF524D173}" dt="2021-11-01T18:19:27.503" v="303" actId="26606"/>
          <ac:spMkLst>
            <pc:docMk/>
            <pc:sldMk cId="3701896690" sldId="272"/>
            <ac:spMk id="9" creationId="{59A309A7-1751-4ABE-A3C1-EEC40366AD89}"/>
          </ac:spMkLst>
        </pc:spChg>
        <pc:spChg chg="add">
          <ac:chgData name="Veronica Lundquist" userId="38d3cc45-86e8-4a4b-b04c-1c8809e4f8d8" providerId="ADAL" clId="{AD7F977A-72EF-4785-BD8E-8DEEF524D173}" dt="2021-11-01T18:19:27.503" v="303" actId="26606"/>
          <ac:spMkLst>
            <pc:docMk/>
            <pc:sldMk cId="3701896690" sldId="272"/>
            <ac:spMk id="11" creationId="{967D8EB6-EAE1-4F9C-B398-83321E287204}"/>
          </ac:spMkLst>
        </pc:spChg>
        <pc:picChg chg="add mod">
          <ac:chgData name="Veronica Lundquist" userId="38d3cc45-86e8-4a4b-b04c-1c8809e4f8d8" providerId="ADAL" clId="{AD7F977A-72EF-4785-BD8E-8DEEF524D173}" dt="2021-11-01T18:19:27.503" v="303" actId="26606"/>
          <ac:picMkLst>
            <pc:docMk/>
            <pc:sldMk cId="3701896690" sldId="272"/>
            <ac:picMk id="4" creationId="{AE2E26AC-BEDE-44DA-9B52-6987A2A5EF6F}"/>
          </ac:picMkLst>
        </pc:picChg>
      </pc:sldChg>
      <pc:sldChg chg="addSp delSp modSp mod setBg">
        <pc:chgData name="Veronica Lundquist" userId="38d3cc45-86e8-4a4b-b04c-1c8809e4f8d8" providerId="ADAL" clId="{AD7F977A-72EF-4785-BD8E-8DEEF524D173}" dt="2021-11-02T18:48:43.685" v="1064" actId="20577"/>
        <pc:sldMkLst>
          <pc:docMk/>
          <pc:sldMk cId="2656924694" sldId="273"/>
        </pc:sldMkLst>
        <pc:spChg chg="mod">
          <ac:chgData name="Veronica Lundquist" userId="38d3cc45-86e8-4a4b-b04c-1c8809e4f8d8" providerId="ADAL" clId="{AD7F977A-72EF-4785-BD8E-8DEEF524D173}" dt="2021-11-02T18:48:43.685" v="1064" actId="20577"/>
          <ac:spMkLst>
            <pc:docMk/>
            <pc:sldMk cId="2656924694" sldId="273"/>
            <ac:spMk id="2" creationId="{B7F326C0-0B0C-429F-BE08-C72938D0562B}"/>
          </ac:spMkLst>
        </pc:spChg>
        <pc:spChg chg="del">
          <ac:chgData name="Veronica Lundquist" userId="38d3cc45-86e8-4a4b-b04c-1c8809e4f8d8" providerId="ADAL" clId="{AD7F977A-72EF-4785-BD8E-8DEEF524D173}" dt="2021-11-01T18:18:46.176" v="298" actId="26606"/>
          <ac:spMkLst>
            <pc:docMk/>
            <pc:sldMk cId="2656924694" sldId="273"/>
            <ac:spMk id="3" creationId="{986FFE63-6728-44B3-82A1-F530C266E1FA}"/>
          </ac:spMkLst>
        </pc:spChg>
        <pc:spChg chg="add">
          <ac:chgData name="Veronica Lundquist" userId="38d3cc45-86e8-4a4b-b04c-1c8809e4f8d8" providerId="ADAL" clId="{AD7F977A-72EF-4785-BD8E-8DEEF524D173}" dt="2021-11-01T18:18:46.176" v="298" actId="26606"/>
          <ac:spMkLst>
            <pc:docMk/>
            <pc:sldMk cId="2656924694" sldId="273"/>
            <ac:spMk id="8" creationId="{577D6B2E-37A3-429E-A37C-F30ED6487282}"/>
          </ac:spMkLst>
        </pc:spChg>
        <pc:spChg chg="add">
          <ac:chgData name="Veronica Lundquist" userId="38d3cc45-86e8-4a4b-b04c-1c8809e4f8d8" providerId="ADAL" clId="{AD7F977A-72EF-4785-BD8E-8DEEF524D173}" dt="2021-11-01T18:18:46.176" v="298" actId="26606"/>
          <ac:spMkLst>
            <pc:docMk/>
            <pc:sldMk cId="2656924694" sldId="273"/>
            <ac:spMk id="10" creationId="{5CEAD642-85CF-4750-8432-7C80C901F001}"/>
          </ac:spMkLst>
        </pc:spChg>
        <pc:spChg chg="add">
          <ac:chgData name="Veronica Lundquist" userId="38d3cc45-86e8-4a4b-b04c-1c8809e4f8d8" providerId="ADAL" clId="{AD7F977A-72EF-4785-BD8E-8DEEF524D173}" dt="2021-11-01T18:18:46.176" v="298" actId="26606"/>
          <ac:spMkLst>
            <pc:docMk/>
            <pc:sldMk cId="2656924694" sldId="273"/>
            <ac:spMk id="12" creationId="{FA33EEAE-15D5-4119-8C1E-89D943F911EF}"/>
          </ac:spMkLst>
        </pc:spChg>
        <pc:spChg chg="add">
          <ac:chgData name="Veronica Lundquist" userId="38d3cc45-86e8-4a4b-b04c-1c8809e4f8d8" providerId="ADAL" clId="{AD7F977A-72EF-4785-BD8E-8DEEF524D173}" dt="2021-11-01T18:18:46.176" v="298" actId="26606"/>
          <ac:spMkLst>
            <pc:docMk/>
            <pc:sldMk cId="2656924694" sldId="273"/>
            <ac:spMk id="14" creationId="{730D8B3B-9B80-4025-B934-26DC7D7CD231}"/>
          </ac:spMkLst>
        </pc:spChg>
        <pc:spChg chg="add">
          <ac:chgData name="Veronica Lundquist" userId="38d3cc45-86e8-4a4b-b04c-1c8809e4f8d8" providerId="ADAL" clId="{AD7F977A-72EF-4785-BD8E-8DEEF524D173}" dt="2021-11-01T18:18:46.176" v="298" actId="26606"/>
          <ac:spMkLst>
            <pc:docMk/>
            <pc:sldMk cId="2656924694" sldId="273"/>
            <ac:spMk id="16" creationId="{1064D5D5-227B-4F66-9AEA-46F570E793BD}"/>
          </ac:spMkLst>
        </pc:spChg>
        <pc:spChg chg="add">
          <ac:chgData name="Veronica Lundquist" userId="38d3cc45-86e8-4a4b-b04c-1c8809e4f8d8" providerId="ADAL" clId="{AD7F977A-72EF-4785-BD8E-8DEEF524D173}" dt="2021-11-01T18:18:46.176" v="298" actId="26606"/>
          <ac:spMkLst>
            <pc:docMk/>
            <pc:sldMk cId="2656924694" sldId="273"/>
            <ac:spMk id="18" creationId="{646B67A4-D328-4747-A82B-65E84FA46368}"/>
          </ac:spMkLst>
        </pc:spChg>
        <pc:spChg chg="add">
          <ac:chgData name="Veronica Lundquist" userId="38d3cc45-86e8-4a4b-b04c-1c8809e4f8d8" providerId="ADAL" clId="{AD7F977A-72EF-4785-BD8E-8DEEF524D173}" dt="2021-11-01T18:18:46.176" v="298" actId="26606"/>
          <ac:spMkLst>
            <pc:docMk/>
            <pc:sldMk cId="2656924694" sldId="273"/>
            <ac:spMk id="20" creationId="{B5A1B09C-1565-46F8-B70F-621C5EB48A09}"/>
          </ac:spMkLst>
        </pc:spChg>
        <pc:spChg chg="add">
          <ac:chgData name="Veronica Lundquist" userId="38d3cc45-86e8-4a4b-b04c-1c8809e4f8d8" providerId="ADAL" clId="{AD7F977A-72EF-4785-BD8E-8DEEF524D173}" dt="2021-11-01T18:18:46.176" v="298" actId="26606"/>
          <ac:spMkLst>
            <pc:docMk/>
            <pc:sldMk cId="2656924694" sldId="273"/>
            <ac:spMk id="22" creationId="{8C516CC8-80AC-446C-A56E-9F54B7210402}"/>
          </ac:spMkLst>
        </pc:spChg>
        <pc:picChg chg="add del mod">
          <ac:chgData name="Veronica Lundquist" userId="38d3cc45-86e8-4a4b-b04c-1c8809e4f8d8" providerId="ADAL" clId="{AD7F977A-72EF-4785-BD8E-8DEEF524D173}" dt="2021-11-01T18:19:02.247" v="300" actId="478"/>
          <ac:picMkLst>
            <pc:docMk/>
            <pc:sldMk cId="2656924694" sldId="273"/>
            <ac:picMk id="13" creationId="{D89BADAF-5C0B-4644-BE99-8A9F97FD8A5E}"/>
          </ac:picMkLst>
        </pc:picChg>
      </pc:sldChg>
      <pc:sldChg chg="addSp delSp modSp new mod setBg">
        <pc:chgData name="Veronica Lundquist" userId="38d3cc45-86e8-4a4b-b04c-1c8809e4f8d8" providerId="ADAL" clId="{AD7F977A-72EF-4785-BD8E-8DEEF524D173}" dt="2021-11-08T19:39:05.279" v="2127" actId="20577"/>
        <pc:sldMkLst>
          <pc:docMk/>
          <pc:sldMk cId="2593000143" sldId="274"/>
        </pc:sldMkLst>
        <pc:spChg chg="mod">
          <ac:chgData name="Veronica Lundquist" userId="38d3cc45-86e8-4a4b-b04c-1c8809e4f8d8" providerId="ADAL" clId="{AD7F977A-72EF-4785-BD8E-8DEEF524D173}" dt="2021-11-01T18:17:22.811" v="285" actId="26606"/>
          <ac:spMkLst>
            <pc:docMk/>
            <pc:sldMk cId="2593000143" sldId="274"/>
            <ac:spMk id="2" creationId="{3F6D49B2-F54E-432F-9D0B-D567A299ACAA}"/>
          </ac:spMkLst>
        </pc:spChg>
        <pc:spChg chg="del">
          <ac:chgData name="Veronica Lundquist" userId="38d3cc45-86e8-4a4b-b04c-1c8809e4f8d8" providerId="ADAL" clId="{AD7F977A-72EF-4785-BD8E-8DEEF524D173}" dt="2021-10-31T11:22:53.117" v="16"/>
          <ac:spMkLst>
            <pc:docMk/>
            <pc:sldMk cId="2593000143" sldId="274"/>
            <ac:spMk id="3" creationId="{7DFEA1C2-F464-4964-894F-9732C95EE586}"/>
          </ac:spMkLst>
        </pc:spChg>
        <pc:spChg chg="add mod">
          <ac:chgData name="Veronica Lundquist" userId="38d3cc45-86e8-4a4b-b04c-1c8809e4f8d8" providerId="ADAL" clId="{AD7F977A-72EF-4785-BD8E-8DEEF524D173}" dt="2021-11-08T19:39:05.279" v="2127" actId="20577"/>
          <ac:spMkLst>
            <pc:docMk/>
            <pc:sldMk cId="2593000143" sldId="274"/>
            <ac:spMk id="4" creationId="{50D1DC65-7C40-4973-A76C-7C0080671044}"/>
          </ac:spMkLst>
        </pc:spChg>
        <pc:spChg chg="add">
          <ac:chgData name="Veronica Lundquist" userId="38d3cc45-86e8-4a4b-b04c-1c8809e4f8d8" providerId="ADAL" clId="{AD7F977A-72EF-4785-BD8E-8DEEF524D173}" dt="2021-11-01T18:17:22.811" v="285" actId="26606"/>
          <ac:spMkLst>
            <pc:docMk/>
            <pc:sldMk cId="2593000143" sldId="274"/>
            <ac:spMk id="10" creationId="{59A309A7-1751-4ABE-A3C1-EEC40366AD89}"/>
          </ac:spMkLst>
        </pc:spChg>
        <pc:spChg chg="add">
          <ac:chgData name="Veronica Lundquist" userId="38d3cc45-86e8-4a4b-b04c-1c8809e4f8d8" providerId="ADAL" clId="{AD7F977A-72EF-4785-BD8E-8DEEF524D173}" dt="2021-11-01T18:17:22.811" v="285" actId="26606"/>
          <ac:spMkLst>
            <pc:docMk/>
            <pc:sldMk cId="2593000143" sldId="274"/>
            <ac:spMk id="12" creationId="{967D8EB6-EAE1-4F9C-B398-83321E287204}"/>
          </ac:spMkLst>
        </pc:spChg>
        <pc:picChg chg="add mod">
          <ac:chgData name="Veronica Lundquist" userId="38d3cc45-86e8-4a4b-b04c-1c8809e4f8d8" providerId="ADAL" clId="{AD7F977A-72EF-4785-BD8E-8DEEF524D173}" dt="2021-11-01T18:17:22.811" v="285" actId="26606"/>
          <ac:picMkLst>
            <pc:docMk/>
            <pc:sldMk cId="2593000143" sldId="274"/>
            <ac:picMk id="5" creationId="{1B002110-CBFC-48CF-94BE-DB1A24F5D9F8}"/>
          </ac:picMkLst>
        </pc:picChg>
      </pc:sldChg>
      <pc:sldChg chg="addSp delSp modSp new mod setBg">
        <pc:chgData name="Veronica Lundquist" userId="38d3cc45-86e8-4a4b-b04c-1c8809e4f8d8" providerId="ADAL" clId="{AD7F977A-72EF-4785-BD8E-8DEEF524D173}" dt="2021-11-08T19:39:35.983" v="2171" actId="20577"/>
        <pc:sldMkLst>
          <pc:docMk/>
          <pc:sldMk cId="3262337697" sldId="275"/>
        </pc:sldMkLst>
        <pc:spChg chg="del">
          <ac:chgData name="Veronica Lundquist" userId="38d3cc45-86e8-4a4b-b04c-1c8809e4f8d8" providerId="ADAL" clId="{AD7F977A-72EF-4785-BD8E-8DEEF524D173}" dt="2021-10-31T11:24:28.176" v="27" actId="478"/>
          <ac:spMkLst>
            <pc:docMk/>
            <pc:sldMk cId="3262337697" sldId="275"/>
            <ac:spMk id="2" creationId="{47B77A5B-D233-4A2F-AEC8-455680BDDDBD}"/>
          </ac:spMkLst>
        </pc:spChg>
        <pc:spChg chg="add del">
          <ac:chgData name="Veronica Lundquist" userId="38d3cc45-86e8-4a4b-b04c-1c8809e4f8d8" providerId="ADAL" clId="{AD7F977A-72EF-4785-BD8E-8DEEF524D173}" dt="2021-10-31T11:23:48.951" v="21"/>
          <ac:spMkLst>
            <pc:docMk/>
            <pc:sldMk cId="3262337697" sldId="275"/>
            <ac:spMk id="3" creationId="{11B89DA7-6D4C-4758-965E-892F5DA9E41C}"/>
          </ac:spMkLst>
        </pc:spChg>
        <pc:spChg chg="add del mod">
          <ac:chgData name="Veronica Lundquist" userId="38d3cc45-86e8-4a4b-b04c-1c8809e4f8d8" providerId="ADAL" clId="{AD7F977A-72EF-4785-BD8E-8DEEF524D173}" dt="2021-10-31T11:23:45.113" v="20"/>
          <ac:spMkLst>
            <pc:docMk/>
            <pc:sldMk cId="3262337697" sldId="275"/>
            <ac:spMk id="4" creationId="{B84717F7-7240-4E04-B209-EB32F97F2BD2}"/>
          </ac:spMkLst>
        </pc:spChg>
        <pc:spChg chg="add mod">
          <ac:chgData name="Veronica Lundquist" userId="38d3cc45-86e8-4a4b-b04c-1c8809e4f8d8" providerId="ADAL" clId="{AD7F977A-72EF-4785-BD8E-8DEEF524D173}" dt="2021-11-08T19:39:35.983" v="2171" actId="20577"/>
          <ac:spMkLst>
            <pc:docMk/>
            <pc:sldMk cId="3262337697" sldId="275"/>
            <ac:spMk id="5" creationId="{58936306-8960-48EB-9C3B-D5DA74439F7E}"/>
          </ac:spMkLst>
        </pc:spChg>
        <pc:spChg chg="add">
          <ac:chgData name="Veronica Lundquist" userId="38d3cc45-86e8-4a4b-b04c-1c8809e4f8d8" providerId="ADAL" clId="{AD7F977A-72EF-4785-BD8E-8DEEF524D173}" dt="2021-11-01T18:18:02.831" v="292" actId="26606"/>
          <ac:spMkLst>
            <pc:docMk/>
            <pc:sldMk cId="3262337697" sldId="275"/>
            <ac:spMk id="10" creationId="{59A309A7-1751-4ABE-A3C1-EEC40366AD89}"/>
          </ac:spMkLst>
        </pc:spChg>
        <pc:spChg chg="add">
          <ac:chgData name="Veronica Lundquist" userId="38d3cc45-86e8-4a4b-b04c-1c8809e4f8d8" providerId="ADAL" clId="{AD7F977A-72EF-4785-BD8E-8DEEF524D173}" dt="2021-11-01T18:18:02.831" v="292" actId="26606"/>
          <ac:spMkLst>
            <pc:docMk/>
            <pc:sldMk cId="3262337697" sldId="275"/>
            <ac:spMk id="12" creationId="{967D8EB6-EAE1-4F9C-B398-83321E287204}"/>
          </ac:spMkLst>
        </pc:spChg>
        <pc:picChg chg="add mod">
          <ac:chgData name="Veronica Lundquist" userId="38d3cc45-86e8-4a4b-b04c-1c8809e4f8d8" providerId="ADAL" clId="{AD7F977A-72EF-4785-BD8E-8DEEF524D173}" dt="2021-11-01T18:18:02.831" v="292" actId="26606"/>
          <ac:picMkLst>
            <pc:docMk/>
            <pc:sldMk cId="3262337697" sldId="275"/>
            <ac:picMk id="3" creationId="{FD39C85C-898E-49B6-8CB4-3365FA7A72FD}"/>
          </ac:picMkLst>
        </pc:picChg>
      </pc:sldChg>
      <pc:sldChg chg="addSp delSp modSp new mod setBg">
        <pc:chgData name="Veronica Lundquist" userId="38d3cc45-86e8-4a4b-b04c-1c8809e4f8d8" providerId="ADAL" clId="{AD7F977A-72EF-4785-BD8E-8DEEF524D173}" dt="2021-11-01T18:15:04.346" v="270" actId="26606"/>
        <pc:sldMkLst>
          <pc:docMk/>
          <pc:sldMk cId="790883403" sldId="276"/>
        </pc:sldMkLst>
        <pc:spChg chg="mod">
          <ac:chgData name="Veronica Lundquist" userId="38d3cc45-86e8-4a4b-b04c-1c8809e4f8d8" providerId="ADAL" clId="{AD7F977A-72EF-4785-BD8E-8DEEF524D173}" dt="2021-11-01T18:15:04.346" v="270" actId="26606"/>
          <ac:spMkLst>
            <pc:docMk/>
            <pc:sldMk cId="790883403" sldId="276"/>
            <ac:spMk id="2" creationId="{1F1D6415-4118-44B6-A16E-57F6C425CFC2}"/>
          </ac:spMkLst>
        </pc:spChg>
        <pc:spChg chg="mod ord">
          <ac:chgData name="Veronica Lundquist" userId="38d3cc45-86e8-4a4b-b04c-1c8809e4f8d8" providerId="ADAL" clId="{AD7F977A-72EF-4785-BD8E-8DEEF524D173}" dt="2021-11-01T18:15:04.346" v="270" actId="26606"/>
          <ac:spMkLst>
            <pc:docMk/>
            <pc:sldMk cId="790883403" sldId="276"/>
            <ac:spMk id="3" creationId="{54E49012-8B91-478F-B4D6-4AB5E9B74B10}"/>
          </ac:spMkLst>
        </pc:spChg>
        <pc:spChg chg="add">
          <ac:chgData name="Veronica Lundquist" userId="38d3cc45-86e8-4a4b-b04c-1c8809e4f8d8" providerId="ADAL" clId="{AD7F977A-72EF-4785-BD8E-8DEEF524D173}" dt="2021-11-01T18:15:04.346" v="270" actId="26606"/>
          <ac:spMkLst>
            <pc:docMk/>
            <pc:sldMk cId="790883403" sldId="276"/>
            <ac:spMk id="14" creationId="{59A309A7-1751-4ABE-A3C1-EEC40366AD89}"/>
          </ac:spMkLst>
        </pc:spChg>
        <pc:spChg chg="add">
          <ac:chgData name="Veronica Lundquist" userId="38d3cc45-86e8-4a4b-b04c-1c8809e4f8d8" providerId="ADAL" clId="{AD7F977A-72EF-4785-BD8E-8DEEF524D173}" dt="2021-11-01T18:15:04.346" v="270" actId="26606"/>
          <ac:spMkLst>
            <pc:docMk/>
            <pc:sldMk cId="790883403" sldId="276"/>
            <ac:spMk id="16" creationId="{967D8EB6-EAE1-4F9C-B398-83321E287204}"/>
          </ac:spMkLst>
        </pc:spChg>
        <pc:picChg chg="add mod ord">
          <ac:chgData name="Veronica Lundquist" userId="38d3cc45-86e8-4a4b-b04c-1c8809e4f8d8" providerId="ADAL" clId="{AD7F977A-72EF-4785-BD8E-8DEEF524D173}" dt="2021-11-01T18:15:04.346" v="270" actId="26606"/>
          <ac:picMkLst>
            <pc:docMk/>
            <pc:sldMk cId="790883403" sldId="276"/>
            <ac:picMk id="4" creationId="{F6750222-205A-4644-B2FF-F5A4B0B7FF3B}"/>
          </ac:picMkLst>
        </pc:picChg>
        <pc:cxnChg chg="add del">
          <ac:chgData name="Veronica Lundquist" userId="38d3cc45-86e8-4a4b-b04c-1c8809e4f8d8" providerId="ADAL" clId="{AD7F977A-72EF-4785-BD8E-8DEEF524D173}" dt="2021-11-01T18:15:04.346" v="270" actId="26606"/>
          <ac:cxnSpMkLst>
            <pc:docMk/>
            <pc:sldMk cId="790883403" sldId="276"/>
            <ac:cxnSpMk id="9" creationId="{39B7FDC9-F0CE-43A7-9F2A-83DD09DC3453}"/>
          </ac:cxnSpMkLst>
        </pc:cxnChg>
      </pc:sldChg>
      <pc:sldChg chg="addSp delSp modSp new mod setBg">
        <pc:chgData name="Veronica Lundquist" userId="38d3cc45-86e8-4a4b-b04c-1c8809e4f8d8" providerId="ADAL" clId="{AD7F977A-72EF-4785-BD8E-8DEEF524D173}" dt="2021-11-08T19:36:25.574" v="2085" actId="20577"/>
        <pc:sldMkLst>
          <pc:docMk/>
          <pc:sldMk cId="3785027861" sldId="277"/>
        </pc:sldMkLst>
        <pc:spChg chg="mod">
          <ac:chgData name="Veronica Lundquist" userId="38d3cc45-86e8-4a4b-b04c-1c8809e4f8d8" providerId="ADAL" clId="{AD7F977A-72EF-4785-BD8E-8DEEF524D173}" dt="2021-11-01T18:14:35.093" v="266" actId="26606"/>
          <ac:spMkLst>
            <pc:docMk/>
            <pc:sldMk cId="3785027861" sldId="277"/>
            <ac:spMk id="2" creationId="{4A439B7C-0BBD-463B-A32F-46D3FEAF505F}"/>
          </ac:spMkLst>
        </pc:spChg>
        <pc:spChg chg="mod ord">
          <ac:chgData name="Veronica Lundquist" userId="38d3cc45-86e8-4a4b-b04c-1c8809e4f8d8" providerId="ADAL" clId="{AD7F977A-72EF-4785-BD8E-8DEEF524D173}" dt="2021-11-08T19:36:25.574" v="2085" actId="20577"/>
          <ac:spMkLst>
            <pc:docMk/>
            <pc:sldMk cId="3785027861" sldId="277"/>
            <ac:spMk id="3" creationId="{BADFD5F2-7394-48CF-9472-CABD4F715724}"/>
          </ac:spMkLst>
        </pc:spChg>
        <pc:spChg chg="add">
          <ac:chgData name="Veronica Lundquist" userId="38d3cc45-86e8-4a4b-b04c-1c8809e4f8d8" providerId="ADAL" clId="{AD7F977A-72EF-4785-BD8E-8DEEF524D173}" dt="2021-11-01T18:14:35.093" v="266" actId="26606"/>
          <ac:spMkLst>
            <pc:docMk/>
            <pc:sldMk cId="3785027861" sldId="277"/>
            <ac:spMk id="6" creationId="{59A309A7-1751-4ABE-A3C1-EEC40366AD89}"/>
          </ac:spMkLst>
        </pc:spChg>
        <pc:spChg chg="add">
          <ac:chgData name="Veronica Lundquist" userId="38d3cc45-86e8-4a4b-b04c-1c8809e4f8d8" providerId="ADAL" clId="{AD7F977A-72EF-4785-BD8E-8DEEF524D173}" dt="2021-11-01T18:14:35.093" v="266" actId="26606"/>
          <ac:spMkLst>
            <pc:docMk/>
            <pc:sldMk cId="3785027861" sldId="277"/>
            <ac:spMk id="11" creationId="{967D8EB6-EAE1-4F9C-B398-83321E287204}"/>
          </ac:spMkLst>
        </pc:spChg>
        <pc:picChg chg="add mod">
          <ac:chgData name="Veronica Lundquist" userId="38d3cc45-86e8-4a4b-b04c-1c8809e4f8d8" providerId="ADAL" clId="{AD7F977A-72EF-4785-BD8E-8DEEF524D173}" dt="2021-11-01T18:14:35.093" v="266" actId="26606"/>
          <ac:picMkLst>
            <pc:docMk/>
            <pc:sldMk cId="3785027861" sldId="277"/>
            <ac:picMk id="4" creationId="{66BFD68F-BB55-42EB-8856-0ED6A40A1606}"/>
          </ac:picMkLst>
        </pc:picChg>
        <pc:cxnChg chg="add del">
          <ac:chgData name="Veronica Lundquist" userId="38d3cc45-86e8-4a4b-b04c-1c8809e4f8d8" providerId="ADAL" clId="{AD7F977A-72EF-4785-BD8E-8DEEF524D173}" dt="2021-10-31T11:51:57.114" v="153" actId="26606"/>
          <ac:cxnSpMkLst>
            <pc:docMk/>
            <pc:sldMk cId="3785027861" sldId="277"/>
            <ac:cxnSpMk id="9" creationId="{39B7FDC9-F0CE-43A7-9F2A-83DD09DC3453}"/>
          </ac:cxnSpMkLst>
        </pc:cxnChg>
      </pc:sldChg>
      <pc:sldChg chg="addSp modSp new mod setBg">
        <pc:chgData name="Veronica Lundquist" userId="38d3cc45-86e8-4a4b-b04c-1c8809e4f8d8" providerId="ADAL" clId="{AD7F977A-72EF-4785-BD8E-8DEEF524D173}" dt="2021-11-08T19:10:06.109" v="2048" actId="20577"/>
        <pc:sldMkLst>
          <pc:docMk/>
          <pc:sldMk cId="474745191" sldId="278"/>
        </pc:sldMkLst>
        <pc:spChg chg="mod">
          <ac:chgData name="Veronica Lundquist" userId="38d3cc45-86e8-4a4b-b04c-1c8809e4f8d8" providerId="ADAL" clId="{AD7F977A-72EF-4785-BD8E-8DEEF524D173}" dt="2021-11-01T18:18:31.281" v="297" actId="26606"/>
          <ac:spMkLst>
            <pc:docMk/>
            <pc:sldMk cId="474745191" sldId="278"/>
            <ac:spMk id="2" creationId="{B4A78310-E609-4AA7-9D11-E6773E48C631}"/>
          </ac:spMkLst>
        </pc:spChg>
        <pc:spChg chg="mod">
          <ac:chgData name="Veronica Lundquist" userId="38d3cc45-86e8-4a4b-b04c-1c8809e4f8d8" providerId="ADAL" clId="{AD7F977A-72EF-4785-BD8E-8DEEF524D173}" dt="2021-11-08T19:10:06.109" v="2048" actId="20577"/>
          <ac:spMkLst>
            <pc:docMk/>
            <pc:sldMk cId="474745191" sldId="278"/>
            <ac:spMk id="3" creationId="{E92AA3C9-DF22-4BB8-B335-37181A5074BC}"/>
          </ac:spMkLst>
        </pc:spChg>
        <pc:spChg chg="add">
          <ac:chgData name="Veronica Lundquist" userId="38d3cc45-86e8-4a4b-b04c-1c8809e4f8d8" providerId="ADAL" clId="{AD7F977A-72EF-4785-BD8E-8DEEF524D173}" dt="2021-11-01T18:18:31.281" v="297" actId="26606"/>
          <ac:spMkLst>
            <pc:docMk/>
            <pc:sldMk cId="474745191" sldId="278"/>
            <ac:spMk id="9" creationId="{59A309A7-1751-4ABE-A3C1-EEC40366AD89}"/>
          </ac:spMkLst>
        </pc:spChg>
        <pc:spChg chg="add">
          <ac:chgData name="Veronica Lundquist" userId="38d3cc45-86e8-4a4b-b04c-1c8809e4f8d8" providerId="ADAL" clId="{AD7F977A-72EF-4785-BD8E-8DEEF524D173}" dt="2021-11-01T18:18:31.281" v="297" actId="26606"/>
          <ac:spMkLst>
            <pc:docMk/>
            <pc:sldMk cId="474745191" sldId="278"/>
            <ac:spMk id="11" creationId="{967D8EB6-EAE1-4F9C-B398-83321E287204}"/>
          </ac:spMkLst>
        </pc:spChg>
        <pc:picChg chg="add mod">
          <ac:chgData name="Veronica Lundquist" userId="38d3cc45-86e8-4a4b-b04c-1c8809e4f8d8" providerId="ADAL" clId="{AD7F977A-72EF-4785-BD8E-8DEEF524D173}" dt="2021-11-01T18:18:31.281" v="297" actId="26606"/>
          <ac:picMkLst>
            <pc:docMk/>
            <pc:sldMk cId="474745191" sldId="278"/>
            <ac:picMk id="4" creationId="{A880C649-5CCC-472A-B54D-1091DF67FF63}"/>
          </ac:picMkLst>
        </pc:picChg>
      </pc:sldChg>
      <pc:sldChg chg="addSp modSp new mod setBg">
        <pc:chgData name="Veronica Lundquist" userId="38d3cc45-86e8-4a4b-b04c-1c8809e4f8d8" providerId="ADAL" clId="{AD7F977A-72EF-4785-BD8E-8DEEF524D173}" dt="2021-11-04T07:14:51.555" v="2029" actId="27636"/>
        <pc:sldMkLst>
          <pc:docMk/>
          <pc:sldMk cId="2750851326" sldId="279"/>
        </pc:sldMkLst>
        <pc:spChg chg="mod">
          <ac:chgData name="Veronica Lundquist" userId="38d3cc45-86e8-4a4b-b04c-1c8809e4f8d8" providerId="ADAL" clId="{AD7F977A-72EF-4785-BD8E-8DEEF524D173}" dt="2021-11-01T18:13:53.314" v="263" actId="26606"/>
          <ac:spMkLst>
            <pc:docMk/>
            <pc:sldMk cId="2750851326" sldId="279"/>
            <ac:spMk id="2" creationId="{2D3E7538-EA44-45E6-AC59-88A2753ED419}"/>
          </ac:spMkLst>
        </pc:spChg>
        <pc:spChg chg="mod">
          <ac:chgData name="Veronica Lundquist" userId="38d3cc45-86e8-4a4b-b04c-1c8809e4f8d8" providerId="ADAL" clId="{AD7F977A-72EF-4785-BD8E-8DEEF524D173}" dt="2021-11-04T07:14:51.555" v="2029" actId="27636"/>
          <ac:spMkLst>
            <pc:docMk/>
            <pc:sldMk cId="2750851326" sldId="279"/>
            <ac:spMk id="3" creationId="{0B0E8576-AF62-4486-BCF0-E69C051C84BB}"/>
          </ac:spMkLst>
        </pc:spChg>
        <pc:spChg chg="add">
          <ac:chgData name="Veronica Lundquist" userId="38d3cc45-86e8-4a4b-b04c-1c8809e4f8d8" providerId="ADAL" clId="{AD7F977A-72EF-4785-BD8E-8DEEF524D173}" dt="2021-11-01T18:13:53.314" v="263" actId="26606"/>
          <ac:spMkLst>
            <pc:docMk/>
            <pc:sldMk cId="2750851326" sldId="279"/>
            <ac:spMk id="9" creationId="{59A309A7-1751-4ABE-A3C1-EEC40366AD89}"/>
          </ac:spMkLst>
        </pc:spChg>
        <pc:spChg chg="add">
          <ac:chgData name="Veronica Lundquist" userId="38d3cc45-86e8-4a4b-b04c-1c8809e4f8d8" providerId="ADAL" clId="{AD7F977A-72EF-4785-BD8E-8DEEF524D173}" dt="2021-11-01T18:13:53.314" v="263" actId="26606"/>
          <ac:spMkLst>
            <pc:docMk/>
            <pc:sldMk cId="2750851326" sldId="279"/>
            <ac:spMk id="11" creationId="{967D8EB6-EAE1-4F9C-B398-83321E287204}"/>
          </ac:spMkLst>
        </pc:spChg>
        <pc:picChg chg="add mod">
          <ac:chgData name="Veronica Lundquist" userId="38d3cc45-86e8-4a4b-b04c-1c8809e4f8d8" providerId="ADAL" clId="{AD7F977A-72EF-4785-BD8E-8DEEF524D173}" dt="2021-11-01T18:13:53.314" v="263" actId="26606"/>
          <ac:picMkLst>
            <pc:docMk/>
            <pc:sldMk cId="2750851326" sldId="279"/>
            <ac:picMk id="4" creationId="{99DF4C9F-6D50-475F-85D2-F7D35D8D47F8}"/>
          </ac:picMkLst>
        </pc:picChg>
      </pc:sldChg>
      <pc:sldChg chg="delSp new del mod">
        <pc:chgData name="Veronica Lundquist" userId="38d3cc45-86e8-4a4b-b04c-1c8809e4f8d8" providerId="ADAL" clId="{AD7F977A-72EF-4785-BD8E-8DEEF524D173}" dt="2021-11-01T18:04:53.207" v="214" actId="2696"/>
        <pc:sldMkLst>
          <pc:docMk/>
          <pc:sldMk cId="459581368" sldId="280"/>
        </pc:sldMkLst>
        <pc:spChg chg="del">
          <ac:chgData name="Veronica Lundquist" userId="38d3cc45-86e8-4a4b-b04c-1c8809e4f8d8" providerId="ADAL" clId="{AD7F977A-72EF-4785-BD8E-8DEEF524D173}" dt="2021-11-01T18:04:07.527" v="209" actId="478"/>
          <ac:spMkLst>
            <pc:docMk/>
            <pc:sldMk cId="459581368" sldId="280"/>
            <ac:spMk id="2" creationId="{78EA9049-88BA-46AB-8563-EF53F862925E}"/>
          </ac:spMkLst>
        </pc:spChg>
      </pc:sldChg>
      <pc:sldChg chg="modSp add mod ord">
        <pc:chgData name="Veronica Lundquist" userId="38d3cc45-86e8-4a4b-b04c-1c8809e4f8d8" providerId="ADAL" clId="{AD7F977A-72EF-4785-BD8E-8DEEF524D173}" dt="2021-11-01T18:09:26.961" v="236"/>
        <pc:sldMkLst>
          <pc:docMk/>
          <pc:sldMk cId="2299486476" sldId="281"/>
        </pc:sldMkLst>
        <pc:graphicFrameChg chg="modGraphic">
          <ac:chgData name="Veronica Lundquist" userId="38d3cc45-86e8-4a4b-b04c-1c8809e4f8d8" providerId="ADAL" clId="{AD7F977A-72EF-4785-BD8E-8DEEF524D173}" dt="2021-11-01T18:04:38.070" v="213" actId="207"/>
          <ac:graphicFrameMkLst>
            <pc:docMk/>
            <pc:sldMk cId="2299486476" sldId="281"/>
            <ac:graphicFrameMk id="7" creationId="{00000000-0000-0000-0000-000000000000}"/>
          </ac:graphicFrameMkLst>
        </pc:graphicFrameChg>
      </pc:sldChg>
      <pc:sldChg chg="addSp modSp add mod setBg">
        <pc:chgData name="Veronica Lundquist" userId="38d3cc45-86e8-4a4b-b04c-1c8809e4f8d8" providerId="ADAL" clId="{AD7F977A-72EF-4785-BD8E-8DEEF524D173}" dt="2021-11-01T18:15:32.029" v="272" actId="26606"/>
        <pc:sldMkLst>
          <pc:docMk/>
          <pc:sldMk cId="1959114054" sldId="282"/>
        </pc:sldMkLst>
        <pc:spChg chg="mod">
          <ac:chgData name="Veronica Lundquist" userId="38d3cc45-86e8-4a4b-b04c-1c8809e4f8d8" providerId="ADAL" clId="{AD7F977A-72EF-4785-BD8E-8DEEF524D173}" dt="2021-11-01T18:15:32.029" v="272" actId="26606"/>
          <ac:spMkLst>
            <pc:docMk/>
            <pc:sldMk cId="1959114054" sldId="282"/>
            <ac:spMk id="2" creationId="{00000000-0000-0000-0000-000000000000}"/>
          </ac:spMkLst>
        </pc:spChg>
        <pc:spChg chg="mod">
          <ac:chgData name="Veronica Lundquist" userId="38d3cc45-86e8-4a4b-b04c-1c8809e4f8d8" providerId="ADAL" clId="{AD7F977A-72EF-4785-BD8E-8DEEF524D173}" dt="2021-11-01T18:15:32.029" v="272" actId="26606"/>
          <ac:spMkLst>
            <pc:docMk/>
            <pc:sldMk cId="1959114054" sldId="282"/>
            <ac:spMk id="3" creationId="{00000000-0000-0000-0000-000000000000}"/>
          </ac:spMkLst>
        </pc:spChg>
        <pc:spChg chg="add">
          <ac:chgData name="Veronica Lundquist" userId="38d3cc45-86e8-4a4b-b04c-1c8809e4f8d8" providerId="ADAL" clId="{AD7F977A-72EF-4785-BD8E-8DEEF524D173}" dt="2021-11-01T18:15:32.029" v="272" actId="26606"/>
          <ac:spMkLst>
            <pc:docMk/>
            <pc:sldMk cId="1959114054" sldId="282"/>
            <ac:spMk id="14" creationId="{12609869-9E80-471B-A487-A53288E0E791}"/>
          </ac:spMkLst>
        </pc:spChg>
        <pc:spChg chg="add">
          <ac:chgData name="Veronica Lundquist" userId="38d3cc45-86e8-4a4b-b04c-1c8809e4f8d8" providerId="ADAL" clId="{AD7F977A-72EF-4785-BD8E-8DEEF524D173}" dt="2021-11-01T18:15:32.029" v="272" actId="26606"/>
          <ac:spMkLst>
            <pc:docMk/>
            <pc:sldMk cId="1959114054" sldId="282"/>
            <ac:spMk id="16" creationId="{7004738A-9D34-43E8-97D2-CA0EED4F8BE0}"/>
          </ac:spMkLst>
        </pc:spChg>
        <pc:spChg chg="add">
          <ac:chgData name="Veronica Lundquist" userId="38d3cc45-86e8-4a4b-b04c-1c8809e4f8d8" providerId="ADAL" clId="{AD7F977A-72EF-4785-BD8E-8DEEF524D173}" dt="2021-11-01T18:15:32.029" v="272" actId="26606"/>
          <ac:spMkLst>
            <pc:docMk/>
            <pc:sldMk cId="1959114054" sldId="282"/>
            <ac:spMk id="18" creationId="{B8B8D07F-F13E-443E-BA68-2D26672D76B9}"/>
          </ac:spMkLst>
        </pc:spChg>
        <pc:spChg chg="add">
          <ac:chgData name="Veronica Lundquist" userId="38d3cc45-86e8-4a4b-b04c-1c8809e4f8d8" providerId="ADAL" clId="{AD7F977A-72EF-4785-BD8E-8DEEF524D173}" dt="2021-11-01T18:15:32.029" v="272" actId="26606"/>
          <ac:spMkLst>
            <pc:docMk/>
            <pc:sldMk cId="1959114054" sldId="282"/>
            <ac:spMk id="20" creationId="{2813A4FA-24A5-41ED-A534-3807D1B2F344}"/>
          </ac:spMkLst>
        </pc:spChg>
        <pc:spChg chg="add">
          <ac:chgData name="Veronica Lundquist" userId="38d3cc45-86e8-4a4b-b04c-1c8809e4f8d8" providerId="ADAL" clId="{AD7F977A-72EF-4785-BD8E-8DEEF524D173}" dt="2021-11-01T18:15:32.029" v="272" actId="26606"/>
          <ac:spMkLst>
            <pc:docMk/>
            <pc:sldMk cId="1959114054" sldId="282"/>
            <ac:spMk id="22" creationId="{C3944F27-CA70-4E84-A51A-E6BF89558979}"/>
          </ac:spMkLst>
        </pc:spChg>
        <pc:picChg chg="mod">
          <ac:chgData name="Veronica Lundquist" userId="38d3cc45-86e8-4a4b-b04c-1c8809e4f8d8" providerId="ADAL" clId="{AD7F977A-72EF-4785-BD8E-8DEEF524D173}" dt="2021-11-01T18:15:32.029" v="272" actId="26606"/>
          <ac:picMkLst>
            <pc:docMk/>
            <pc:sldMk cId="1959114054" sldId="282"/>
            <ac:picMk id="9" creationId="{95D6E9B3-8FE6-4E70-AF89-C40D0489D439}"/>
          </ac:picMkLst>
        </pc:picChg>
      </pc:sldChg>
      <pc:sldChg chg="new del">
        <pc:chgData name="Veronica Lundquist" userId="38d3cc45-86e8-4a4b-b04c-1c8809e4f8d8" providerId="ADAL" clId="{AD7F977A-72EF-4785-BD8E-8DEEF524D173}" dt="2021-11-01T18:08:22.879" v="230" actId="2696"/>
        <pc:sldMkLst>
          <pc:docMk/>
          <pc:sldMk cId="473453534" sldId="283"/>
        </pc:sldMkLst>
      </pc:sldChg>
      <pc:sldChg chg="add del">
        <pc:chgData name="Veronica Lundquist" userId="38d3cc45-86e8-4a4b-b04c-1c8809e4f8d8" providerId="ADAL" clId="{AD7F977A-72EF-4785-BD8E-8DEEF524D173}" dt="2021-11-01T18:07:20.203" v="223"/>
        <pc:sldMkLst>
          <pc:docMk/>
          <pc:sldMk cId="2244649234" sldId="284"/>
        </pc:sldMkLst>
      </pc:sldChg>
      <pc:sldChg chg="new del">
        <pc:chgData name="Veronica Lundquist" userId="38d3cc45-86e8-4a4b-b04c-1c8809e4f8d8" providerId="ADAL" clId="{AD7F977A-72EF-4785-BD8E-8DEEF524D173}" dt="2021-11-01T18:08:27.300" v="231" actId="2696"/>
        <pc:sldMkLst>
          <pc:docMk/>
          <pc:sldMk cId="3391047237" sldId="284"/>
        </pc:sldMkLst>
      </pc:sldChg>
      <pc:sldChg chg="new del">
        <pc:chgData name="Veronica Lundquist" userId="38d3cc45-86e8-4a4b-b04c-1c8809e4f8d8" providerId="ADAL" clId="{AD7F977A-72EF-4785-BD8E-8DEEF524D173}" dt="2021-11-01T18:08:14.063" v="229" actId="2696"/>
        <pc:sldMkLst>
          <pc:docMk/>
          <pc:sldMk cId="4214373902" sldId="285"/>
        </pc:sldMkLst>
      </pc:sldChg>
      <pc:sldChg chg="addSp delSp modSp new mod setBg">
        <pc:chgData name="Veronica Lundquist" userId="38d3cc45-86e8-4a4b-b04c-1c8809e4f8d8" providerId="ADAL" clId="{AD7F977A-72EF-4785-BD8E-8DEEF524D173}" dt="2021-11-01T18:16:33.178" v="283" actId="255"/>
        <pc:sldMkLst>
          <pc:docMk/>
          <pc:sldMk cId="3382636286" sldId="286"/>
        </pc:sldMkLst>
        <pc:spChg chg="add mod">
          <ac:chgData name="Veronica Lundquist" userId="38d3cc45-86e8-4a4b-b04c-1c8809e4f8d8" providerId="ADAL" clId="{AD7F977A-72EF-4785-BD8E-8DEEF524D173}" dt="2021-11-01T18:16:33.178" v="283" actId="255"/>
          <ac:spMkLst>
            <pc:docMk/>
            <pc:sldMk cId="3382636286" sldId="286"/>
            <ac:spMk id="2" creationId="{0E4DFC76-B114-4C3F-AD97-D96147D98200}"/>
          </ac:spMkLst>
        </pc:spChg>
        <pc:spChg chg="add del">
          <ac:chgData name="Veronica Lundquist" userId="38d3cc45-86e8-4a4b-b04c-1c8809e4f8d8" providerId="ADAL" clId="{AD7F977A-72EF-4785-BD8E-8DEEF524D173}" dt="2021-11-01T18:16:13.945" v="280" actId="26606"/>
          <ac:spMkLst>
            <pc:docMk/>
            <pc:sldMk cId="3382636286" sldId="286"/>
            <ac:spMk id="7" creationId="{1B15ED52-F352-441B-82BF-E0EA34836D08}"/>
          </ac:spMkLst>
        </pc:spChg>
        <pc:spChg chg="add del">
          <ac:chgData name="Veronica Lundquist" userId="38d3cc45-86e8-4a4b-b04c-1c8809e4f8d8" providerId="ADAL" clId="{AD7F977A-72EF-4785-BD8E-8DEEF524D173}" dt="2021-11-01T18:16:13.945" v="280" actId="26606"/>
          <ac:spMkLst>
            <pc:docMk/>
            <pc:sldMk cId="3382636286" sldId="286"/>
            <ac:spMk id="9" creationId="{3B2E3793-BFE6-45A2-9B7B-E18844431C99}"/>
          </ac:spMkLst>
        </pc:spChg>
        <pc:spChg chg="add del">
          <ac:chgData name="Veronica Lundquist" userId="38d3cc45-86e8-4a4b-b04c-1c8809e4f8d8" providerId="ADAL" clId="{AD7F977A-72EF-4785-BD8E-8DEEF524D173}" dt="2021-11-01T18:16:13.945" v="280" actId="26606"/>
          <ac:spMkLst>
            <pc:docMk/>
            <pc:sldMk cId="3382636286" sldId="286"/>
            <ac:spMk id="11" creationId="{BC4C4868-CB8F-4AF9-9CDB-8108F2C19B67}"/>
          </ac:spMkLst>
        </pc:spChg>
        <pc:spChg chg="add del">
          <ac:chgData name="Veronica Lundquist" userId="38d3cc45-86e8-4a4b-b04c-1c8809e4f8d8" providerId="ADAL" clId="{AD7F977A-72EF-4785-BD8E-8DEEF524D173}" dt="2021-11-01T18:16:13.945" v="280" actId="26606"/>
          <ac:spMkLst>
            <pc:docMk/>
            <pc:sldMk cId="3382636286" sldId="286"/>
            <ac:spMk id="13" creationId="{375E0459-6403-40CD-989D-56A4407CA12E}"/>
          </ac:spMkLst>
        </pc:spChg>
        <pc:spChg chg="add del">
          <ac:chgData name="Veronica Lundquist" userId="38d3cc45-86e8-4a4b-b04c-1c8809e4f8d8" providerId="ADAL" clId="{AD7F977A-72EF-4785-BD8E-8DEEF524D173}" dt="2021-11-01T18:16:13.945" v="280" actId="26606"/>
          <ac:spMkLst>
            <pc:docMk/>
            <pc:sldMk cId="3382636286" sldId="286"/>
            <ac:spMk id="15" creationId="{53E5B1A8-3AC9-4BD1-9BBC-78CA94F2D1BA}"/>
          </ac:spMkLst>
        </pc:spChg>
        <pc:spChg chg="add">
          <ac:chgData name="Veronica Lundquist" userId="38d3cc45-86e8-4a4b-b04c-1c8809e4f8d8" providerId="ADAL" clId="{AD7F977A-72EF-4785-BD8E-8DEEF524D173}" dt="2021-11-01T18:16:13.945" v="280" actId="26606"/>
          <ac:spMkLst>
            <pc:docMk/>
            <pc:sldMk cId="3382636286" sldId="286"/>
            <ac:spMk id="20" creationId="{59A309A7-1751-4ABE-A3C1-EEC40366AD89}"/>
          </ac:spMkLst>
        </pc:spChg>
        <pc:spChg chg="add">
          <ac:chgData name="Veronica Lundquist" userId="38d3cc45-86e8-4a4b-b04c-1c8809e4f8d8" providerId="ADAL" clId="{AD7F977A-72EF-4785-BD8E-8DEEF524D173}" dt="2021-11-01T18:16:13.945" v="280" actId="26606"/>
          <ac:spMkLst>
            <pc:docMk/>
            <pc:sldMk cId="3382636286" sldId="286"/>
            <ac:spMk id="22" creationId="{967D8EB6-EAE1-4F9C-B398-83321E287204}"/>
          </ac:spMkLst>
        </pc:spChg>
        <pc:picChg chg="add mod">
          <ac:chgData name="Veronica Lundquist" userId="38d3cc45-86e8-4a4b-b04c-1c8809e4f8d8" providerId="ADAL" clId="{AD7F977A-72EF-4785-BD8E-8DEEF524D173}" dt="2021-11-01T18:16:13.945" v="280" actId="26606"/>
          <ac:picMkLst>
            <pc:docMk/>
            <pc:sldMk cId="3382636286" sldId="286"/>
            <ac:picMk id="8" creationId="{B8FF3830-DD11-41FF-A8F0-09A3A65E3184}"/>
          </ac:picMkLst>
        </pc:picChg>
      </pc:sldChg>
      <pc:sldChg chg="addSp delSp modSp new mod setBg">
        <pc:chgData name="Veronica Lundquist" userId="38d3cc45-86e8-4a4b-b04c-1c8809e4f8d8" providerId="ADAL" clId="{AD7F977A-72EF-4785-BD8E-8DEEF524D173}" dt="2021-11-02T18:47:50.063" v="1044" actId="27636"/>
        <pc:sldMkLst>
          <pc:docMk/>
          <pc:sldMk cId="361341308" sldId="287"/>
        </pc:sldMkLst>
        <pc:spChg chg="del mod">
          <ac:chgData name="Veronica Lundquist" userId="38d3cc45-86e8-4a4b-b04c-1c8809e4f8d8" providerId="ADAL" clId="{AD7F977A-72EF-4785-BD8E-8DEEF524D173}" dt="2021-11-01T18:13:20.974" v="256" actId="478"/>
          <ac:spMkLst>
            <pc:docMk/>
            <pc:sldMk cId="361341308" sldId="287"/>
            <ac:spMk id="2" creationId="{14830DA2-EFA1-45C2-B6E4-5148FF147313}"/>
          </ac:spMkLst>
        </pc:spChg>
        <pc:spChg chg="mod">
          <ac:chgData name="Veronica Lundquist" userId="38d3cc45-86e8-4a4b-b04c-1c8809e4f8d8" providerId="ADAL" clId="{AD7F977A-72EF-4785-BD8E-8DEEF524D173}" dt="2021-11-02T18:47:50.063" v="1044" actId="27636"/>
          <ac:spMkLst>
            <pc:docMk/>
            <pc:sldMk cId="361341308" sldId="287"/>
            <ac:spMk id="3" creationId="{ADE9A3F2-688E-4F03-9286-74729982E1E5}"/>
          </ac:spMkLst>
        </pc:spChg>
        <pc:spChg chg="add del">
          <ac:chgData name="Veronica Lundquist" userId="38d3cc45-86e8-4a4b-b04c-1c8809e4f8d8" providerId="ADAL" clId="{AD7F977A-72EF-4785-BD8E-8DEEF524D173}" dt="2021-11-01T18:13:27.348" v="258" actId="26606"/>
          <ac:spMkLst>
            <pc:docMk/>
            <pc:sldMk cId="361341308" sldId="287"/>
            <ac:spMk id="9" creationId="{59A309A7-1751-4ABE-A3C1-EEC40366AD89}"/>
          </ac:spMkLst>
        </pc:spChg>
        <pc:spChg chg="add del">
          <ac:chgData name="Veronica Lundquist" userId="38d3cc45-86e8-4a4b-b04c-1c8809e4f8d8" providerId="ADAL" clId="{AD7F977A-72EF-4785-BD8E-8DEEF524D173}" dt="2021-11-01T18:13:27.348" v="258" actId="26606"/>
          <ac:spMkLst>
            <pc:docMk/>
            <pc:sldMk cId="361341308" sldId="287"/>
            <ac:spMk id="11" creationId="{967D8EB6-EAE1-4F9C-B398-83321E287204}"/>
          </ac:spMkLst>
        </pc:spChg>
        <pc:spChg chg="add">
          <ac:chgData name="Veronica Lundquist" userId="38d3cc45-86e8-4a4b-b04c-1c8809e4f8d8" providerId="ADAL" clId="{AD7F977A-72EF-4785-BD8E-8DEEF524D173}" dt="2021-11-01T18:13:27.348" v="258" actId="26606"/>
          <ac:spMkLst>
            <pc:docMk/>
            <pc:sldMk cId="361341308" sldId="287"/>
            <ac:spMk id="16" creationId="{59A309A7-1751-4ABE-A3C1-EEC40366AD89}"/>
          </ac:spMkLst>
        </pc:spChg>
        <pc:spChg chg="add">
          <ac:chgData name="Veronica Lundquist" userId="38d3cc45-86e8-4a4b-b04c-1c8809e4f8d8" providerId="ADAL" clId="{AD7F977A-72EF-4785-BD8E-8DEEF524D173}" dt="2021-11-01T18:13:27.348" v="258" actId="26606"/>
          <ac:spMkLst>
            <pc:docMk/>
            <pc:sldMk cId="361341308" sldId="287"/>
            <ac:spMk id="18" creationId="{967D8EB6-EAE1-4F9C-B398-83321E287204}"/>
          </ac:spMkLst>
        </pc:spChg>
        <pc:picChg chg="add mod">
          <ac:chgData name="Veronica Lundquist" userId="38d3cc45-86e8-4a4b-b04c-1c8809e4f8d8" providerId="ADAL" clId="{AD7F977A-72EF-4785-BD8E-8DEEF524D173}" dt="2021-11-01T18:13:15.446" v="254" actId="26606"/>
          <ac:picMkLst>
            <pc:docMk/>
            <pc:sldMk cId="361341308" sldId="287"/>
            <ac:picMk id="4" creationId="{4294A5D5-9F27-4505-A84A-43602B72A561}"/>
          </ac:picMkLst>
        </pc:picChg>
      </pc:sldChg>
      <pc:sldChg chg="addSp modSp add mod setBg">
        <pc:chgData name="Veronica Lundquist" userId="38d3cc45-86e8-4a4b-b04c-1c8809e4f8d8" providerId="ADAL" clId="{AD7F977A-72EF-4785-BD8E-8DEEF524D173}" dt="2021-11-02T16:21:25.062" v="308" actId="26606"/>
        <pc:sldMkLst>
          <pc:docMk/>
          <pc:sldMk cId="3593755408" sldId="288"/>
        </pc:sldMkLst>
        <pc:spChg chg="mod">
          <ac:chgData name="Veronica Lundquist" userId="38d3cc45-86e8-4a4b-b04c-1c8809e4f8d8" providerId="ADAL" clId="{AD7F977A-72EF-4785-BD8E-8DEEF524D173}" dt="2021-11-02T16:21:25.062" v="308" actId="26606"/>
          <ac:spMkLst>
            <pc:docMk/>
            <pc:sldMk cId="3593755408" sldId="288"/>
            <ac:spMk id="4" creationId="{00000000-0000-0000-0000-000000000000}"/>
          </ac:spMkLst>
        </pc:spChg>
        <pc:spChg chg="mod">
          <ac:chgData name="Veronica Lundquist" userId="38d3cc45-86e8-4a4b-b04c-1c8809e4f8d8" providerId="ADAL" clId="{AD7F977A-72EF-4785-BD8E-8DEEF524D173}" dt="2021-11-02T16:21:25.062" v="308" actId="26606"/>
          <ac:spMkLst>
            <pc:docMk/>
            <pc:sldMk cId="3593755408" sldId="288"/>
            <ac:spMk id="5" creationId="{00000000-0000-0000-0000-000000000000}"/>
          </ac:spMkLst>
        </pc:spChg>
        <pc:spChg chg="add">
          <ac:chgData name="Veronica Lundquist" userId="38d3cc45-86e8-4a4b-b04c-1c8809e4f8d8" providerId="ADAL" clId="{AD7F977A-72EF-4785-BD8E-8DEEF524D173}" dt="2021-11-02T16:21:25.062" v="308" actId="26606"/>
          <ac:spMkLst>
            <pc:docMk/>
            <pc:sldMk cId="3593755408" sldId="288"/>
            <ac:spMk id="11" creationId="{59A309A7-1751-4ABE-A3C1-EEC40366AD89}"/>
          </ac:spMkLst>
        </pc:spChg>
        <pc:spChg chg="add">
          <ac:chgData name="Veronica Lundquist" userId="38d3cc45-86e8-4a4b-b04c-1c8809e4f8d8" providerId="ADAL" clId="{AD7F977A-72EF-4785-BD8E-8DEEF524D173}" dt="2021-11-02T16:21:25.062" v="308" actId="26606"/>
          <ac:spMkLst>
            <pc:docMk/>
            <pc:sldMk cId="3593755408" sldId="288"/>
            <ac:spMk id="13" creationId="{967D8EB6-EAE1-4F9C-B398-83321E287204}"/>
          </ac:spMkLst>
        </pc:spChg>
        <pc:picChg chg="add mod">
          <ac:chgData name="Veronica Lundquist" userId="38d3cc45-86e8-4a4b-b04c-1c8809e4f8d8" providerId="ADAL" clId="{AD7F977A-72EF-4785-BD8E-8DEEF524D173}" dt="2021-11-02T16:21:25.062" v="308" actId="26606"/>
          <ac:picMkLst>
            <pc:docMk/>
            <pc:sldMk cId="3593755408" sldId="288"/>
            <ac:picMk id="6" creationId="{21977760-FA64-4274-9529-33485DFFBE2E}"/>
          </ac:picMkLst>
        </pc:picChg>
      </pc:sldChg>
      <pc:sldChg chg="addSp modSp add mod setBg">
        <pc:chgData name="Veronica Lundquist" userId="38d3cc45-86e8-4a4b-b04c-1c8809e4f8d8" providerId="ADAL" clId="{AD7F977A-72EF-4785-BD8E-8DEEF524D173}" dt="2021-11-02T16:21:33.748" v="310" actId="26606"/>
        <pc:sldMkLst>
          <pc:docMk/>
          <pc:sldMk cId="2426155671" sldId="289"/>
        </pc:sldMkLst>
        <pc:spChg chg="mod">
          <ac:chgData name="Veronica Lundquist" userId="38d3cc45-86e8-4a4b-b04c-1c8809e4f8d8" providerId="ADAL" clId="{AD7F977A-72EF-4785-BD8E-8DEEF524D173}" dt="2021-11-02T16:21:33.748" v="310" actId="26606"/>
          <ac:spMkLst>
            <pc:docMk/>
            <pc:sldMk cId="2426155671" sldId="289"/>
            <ac:spMk id="4" creationId="{00000000-0000-0000-0000-000000000000}"/>
          </ac:spMkLst>
        </pc:spChg>
        <pc:spChg chg="mod">
          <ac:chgData name="Veronica Lundquist" userId="38d3cc45-86e8-4a4b-b04c-1c8809e4f8d8" providerId="ADAL" clId="{AD7F977A-72EF-4785-BD8E-8DEEF524D173}" dt="2021-11-02T16:21:33.748" v="310" actId="26606"/>
          <ac:spMkLst>
            <pc:docMk/>
            <pc:sldMk cId="2426155671" sldId="289"/>
            <ac:spMk id="5" creationId="{00000000-0000-0000-0000-000000000000}"/>
          </ac:spMkLst>
        </pc:spChg>
        <pc:spChg chg="add">
          <ac:chgData name="Veronica Lundquist" userId="38d3cc45-86e8-4a4b-b04c-1c8809e4f8d8" providerId="ADAL" clId="{AD7F977A-72EF-4785-BD8E-8DEEF524D173}" dt="2021-11-02T16:21:33.748" v="310" actId="26606"/>
          <ac:spMkLst>
            <pc:docMk/>
            <pc:sldMk cId="2426155671" sldId="289"/>
            <ac:spMk id="11" creationId="{59A309A7-1751-4ABE-A3C1-EEC40366AD89}"/>
          </ac:spMkLst>
        </pc:spChg>
        <pc:spChg chg="add">
          <ac:chgData name="Veronica Lundquist" userId="38d3cc45-86e8-4a4b-b04c-1c8809e4f8d8" providerId="ADAL" clId="{AD7F977A-72EF-4785-BD8E-8DEEF524D173}" dt="2021-11-02T16:21:33.748" v="310" actId="26606"/>
          <ac:spMkLst>
            <pc:docMk/>
            <pc:sldMk cId="2426155671" sldId="289"/>
            <ac:spMk id="13" creationId="{967D8EB6-EAE1-4F9C-B398-83321E287204}"/>
          </ac:spMkLst>
        </pc:spChg>
        <pc:picChg chg="add mod">
          <ac:chgData name="Veronica Lundquist" userId="38d3cc45-86e8-4a4b-b04c-1c8809e4f8d8" providerId="ADAL" clId="{AD7F977A-72EF-4785-BD8E-8DEEF524D173}" dt="2021-11-02T16:21:33.748" v="310" actId="26606"/>
          <ac:picMkLst>
            <pc:docMk/>
            <pc:sldMk cId="2426155671" sldId="289"/>
            <ac:picMk id="6" creationId="{21F73E3B-FE02-4FF7-9F03-037ECF253DD4}"/>
          </ac:picMkLst>
        </pc:picChg>
      </pc:sldChg>
      <pc:sldChg chg="addSp modSp add mod setBg">
        <pc:chgData name="Veronica Lundquist" userId="38d3cc45-86e8-4a4b-b04c-1c8809e4f8d8" providerId="ADAL" clId="{AD7F977A-72EF-4785-BD8E-8DEEF524D173}" dt="2021-11-08T19:37:46.625" v="2119" actId="27636"/>
        <pc:sldMkLst>
          <pc:docMk/>
          <pc:sldMk cId="582791492" sldId="290"/>
        </pc:sldMkLst>
        <pc:spChg chg="mod">
          <ac:chgData name="Veronica Lundquist" userId="38d3cc45-86e8-4a4b-b04c-1c8809e4f8d8" providerId="ADAL" clId="{AD7F977A-72EF-4785-BD8E-8DEEF524D173}" dt="2021-11-02T16:21:41.705" v="312" actId="26606"/>
          <ac:spMkLst>
            <pc:docMk/>
            <pc:sldMk cId="582791492" sldId="290"/>
            <ac:spMk id="4" creationId="{00000000-0000-0000-0000-000000000000}"/>
          </ac:spMkLst>
        </pc:spChg>
        <pc:spChg chg="mod">
          <ac:chgData name="Veronica Lundquist" userId="38d3cc45-86e8-4a4b-b04c-1c8809e4f8d8" providerId="ADAL" clId="{AD7F977A-72EF-4785-BD8E-8DEEF524D173}" dt="2021-11-08T19:37:46.625" v="2119" actId="27636"/>
          <ac:spMkLst>
            <pc:docMk/>
            <pc:sldMk cId="582791492" sldId="290"/>
            <ac:spMk id="5" creationId="{00000000-0000-0000-0000-000000000000}"/>
          </ac:spMkLst>
        </pc:spChg>
        <pc:spChg chg="add">
          <ac:chgData name="Veronica Lundquist" userId="38d3cc45-86e8-4a4b-b04c-1c8809e4f8d8" providerId="ADAL" clId="{AD7F977A-72EF-4785-BD8E-8DEEF524D173}" dt="2021-11-02T16:21:41.705" v="312" actId="26606"/>
          <ac:spMkLst>
            <pc:docMk/>
            <pc:sldMk cId="582791492" sldId="290"/>
            <ac:spMk id="11" creationId="{59A309A7-1751-4ABE-A3C1-EEC40366AD89}"/>
          </ac:spMkLst>
        </pc:spChg>
        <pc:spChg chg="add">
          <ac:chgData name="Veronica Lundquist" userId="38d3cc45-86e8-4a4b-b04c-1c8809e4f8d8" providerId="ADAL" clId="{AD7F977A-72EF-4785-BD8E-8DEEF524D173}" dt="2021-11-02T16:21:41.705" v="312" actId="26606"/>
          <ac:spMkLst>
            <pc:docMk/>
            <pc:sldMk cId="582791492" sldId="290"/>
            <ac:spMk id="13" creationId="{967D8EB6-EAE1-4F9C-B398-83321E287204}"/>
          </ac:spMkLst>
        </pc:spChg>
        <pc:picChg chg="add mod">
          <ac:chgData name="Veronica Lundquist" userId="38d3cc45-86e8-4a4b-b04c-1c8809e4f8d8" providerId="ADAL" clId="{AD7F977A-72EF-4785-BD8E-8DEEF524D173}" dt="2021-11-02T16:21:41.705" v="312" actId="26606"/>
          <ac:picMkLst>
            <pc:docMk/>
            <pc:sldMk cId="582791492" sldId="290"/>
            <ac:picMk id="6" creationId="{947592F3-9DE4-4C8C-8FDB-73A34C6E80BC}"/>
          </ac:picMkLst>
        </pc:picChg>
      </pc:sldChg>
      <pc:sldChg chg="addSp modSp add mod setBg">
        <pc:chgData name="Veronica Lundquist" userId="38d3cc45-86e8-4a4b-b04c-1c8809e4f8d8" providerId="ADAL" clId="{AD7F977A-72EF-4785-BD8E-8DEEF524D173}" dt="2021-11-02T16:21:47.651" v="314" actId="26606"/>
        <pc:sldMkLst>
          <pc:docMk/>
          <pc:sldMk cId="417634785" sldId="291"/>
        </pc:sldMkLst>
        <pc:spChg chg="mod">
          <ac:chgData name="Veronica Lundquist" userId="38d3cc45-86e8-4a4b-b04c-1c8809e4f8d8" providerId="ADAL" clId="{AD7F977A-72EF-4785-BD8E-8DEEF524D173}" dt="2021-11-02T16:21:47.651" v="314" actId="26606"/>
          <ac:spMkLst>
            <pc:docMk/>
            <pc:sldMk cId="417634785" sldId="291"/>
            <ac:spMk id="4" creationId="{00000000-0000-0000-0000-000000000000}"/>
          </ac:spMkLst>
        </pc:spChg>
        <pc:spChg chg="mod">
          <ac:chgData name="Veronica Lundquist" userId="38d3cc45-86e8-4a4b-b04c-1c8809e4f8d8" providerId="ADAL" clId="{AD7F977A-72EF-4785-BD8E-8DEEF524D173}" dt="2021-11-02T16:21:47.651" v="314" actId="26606"/>
          <ac:spMkLst>
            <pc:docMk/>
            <pc:sldMk cId="417634785" sldId="291"/>
            <ac:spMk id="5" creationId="{00000000-0000-0000-0000-000000000000}"/>
          </ac:spMkLst>
        </pc:spChg>
        <pc:spChg chg="add">
          <ac:chgData name="Veronica Lundquist" userId="38d3cc45-86e8-4a4b-b04c-1c8809e4f8d8" providerId="ADAL" clId="{AD7F977A-72EF-4785-BD8E-8DEEF524D173}" dt="2021-11-02T16:21:47.651" v="314" actId="26606"/>
          <ac:spMkLst>
            <pc:docMk/>
            <pc:sldMk cId="417634785" sldId="291"/>
            <ac:spMk id="11" creationId="{59A309A7-1751-4ABE-A3C1-EEC40366AD89}"/>
          </ac:spMkLst>
        </pc:spChg>
        <pc:spChg chg="add">
          <ac:chgData name="Veronica Lundquist" userId="38d3cc45-86e8-4a4b-b04c-1c8809e4f8d8" providerId="ADAL" clId="{AD7F977A-72EF-4785-BD8E-8DEEF524D173}" dt="2021-11-02T16:21:47.651" v="314" actId="26606"/>
          <ac:spMkLst>
            <pc:docMk/>
            <pc:sldMk cId="417634785" sldId="291"/>
            <ac:spMk id="13" creationId="{967D8EB6-EAE1-4F9C-B398-83321E287204}"/>
          </ac:spMkLst>
        </pc:spChg>
        <pc:picChg chg="add mod">
          <ac:chgData name="Veronica Lundquist" userId="38d3cc45-86e8-4a4b-b04c-1c8809e4f8d8" providerId="ADAL" clId="{AD7F977A-72EF-4785-BD8E-8DEEF524D173}" dt="2021-11-02T16:21:47.651" v="314" actId="26606"/>
          <ac:picMkLst>
            <pc:docMk/>
            <pc:sldMk cId="417634785" sldId="291"/>
            <ac:picMk id="6" creationId="{9E79E548-C5C7-4439-9066-416DC51D7F5E}"/>
          </ac:picMkLst>
        </pc:picChg>
      </pc:sldChg>
      <pc:sldChg chg="addSp modSp add mod setBg">
        <pc:chgData name="Veronica Lundquist" userId="38d3cc45-86e8-4a4b-b04c-1c8809e4f8d8" providerId="ADAL" clId="{AD7F977A-72EF-4785-BD8E-8DEEF524D173}" dt="2021-11-02T16:21:53.552" v="317" actId="26606"/>
        <pc:sldMkLst>
          <pc:docMk/>
          <pc:sldMk cId="3709579255" sldId="292"/>
        </pc:sldMkLst>
        <pc:spChg chg="mod">
          <ac:chgData name="Veronica Lundquist" userId="38d3cc45-86e8-4a4b-b04c-1c8809e4f8d8" providerId="ADAL" clId="{AD7F977A-72EF-4785-BD8E-8DEEF524D173}" dt="2021-11-02T16:21:53.552" v="317" actId="26606"/>
          <ac:spMkLst>
            <pc:docMk/>
            <pc:sldMk cId="3709579255" sldId="292"/>
            <ac:spMk id="4" creationId="{00000000-0000-0000-0000-000000000000}"/>
          </ac:spMkLst>
        </pc:spChg>
        <pc:spChg chg="mod">
          <ac:chgData name="Veronica Lundquist" userId="38d3cc45-86e8-4a4b-b04c-1c8809e4f8d8" providerId="ADAL" clId="{AD7F977A-72EF-4785-BD8E-8DEEF524D173}" dt="2021-11-02T16:21:53.552" v="317" actId="26606"/>
          <ac:spMkLst>
            <pc:docMk/>
            <pc:sldMk cId="3709579255" sldId="292"/>
            <ac:spMk id="5" creationId="{00000000-0000-0000-0000-000000000000}"/>
          </ac:spMkLst>
        </pc:spChg>
        <pc:spChg chg="add">
          <ac:chgData name="Veronica Lundquist" userId="38d3cc45-86e8-4a4b-b04c-1c8809e4f8d8" providerId="ADAL" clId="{AD7F977A-72EF-4785-BD8E-8DEEF524D173}" dt="2021-11-02T16:21:53.552" v="317" actId="26606"/>
          <ac:spMkLst>
            <pc:docMk/>
            <pc:sldMk cId="3709579255" sldId="292"/>
            <ac:spMk id="11" creationId="{59A309A7-1751-4ABE-A3C1-EEC40366AD89}"/>
          </ac:spMkLst>
        </pc:spChg>
        <pc:spChg chg="add">
          <ac:chgData name="Veronica Lundquist" userId="38d3cc45-86e8-4a4b-b04c-1c8809e4f8d8" providerId="ADAL" clId="{AD7F977A-72EF-4785-BD8E-8DEEF524D173}" dt="2021-11-02T16:21:53.552" v="317" actId="26606"/>
          <ac:spMkLst>
            <pc:docMk/>
            <pc:sldMk cId="3709579255" sldId="292"/>
            <ac:spMk id="13" creationId="{967D8EB6-EAE1-4F9C-B398-83321E287204}"/>
          </ac:spMkLst>
        </pc:spChg>
        <pc:picChg chg="add mod">
          <ac:chgData name="Veronica Lundquist" userId="38d3cc45-86e8-4a4b-b04c-1c8809e4f8d8" providerId="ADAL" clId="{AD7F977A-72EF-4785-BD8E-8DEEF524D173}" dt="2021-11-02T16:21:53.552" v="317" actId="26606"/>
          <ac:picMkLst>
            <pc:docMk/>
            <pc:sldMk cId="3709579255" sldId="292"/>
            <ac:picMk id="6" creationId="{4DAA4CB0-A1CE-4E94-8972-7A1E5A9EA088}"/>
          </ac:picMkLst>
        </pc:picChg>
      </pc:sldChg>
      <pc:sldChg chg="addSp modSp add mod setBg">
        <pc:chgData name="Veronica Lundquist" userId="38d3cc45-86e8-4a4b-b04c-1c8809e4f8d8" providerId="ADAL" clId="{AD7F977A-72EF-4785-BD8E-8DEEF524D173}" dt="2021-11-02T16:22:07.739" v="321" actId="26606"/>
        <pc:sldMkLst>
          <pc:docMk/>
          <pc:sldMk cId="3587743594" sldId="293"/>
        </pc:sldMkLst>
        <pc:spChg chg="mod">
          <ac:chgData name="Veronica Lundquist" userId="38d3cc45-86e8-4a4b-b04c-1c8809e4f8d8" providerId="ADAL" clId="{AD7F977A-72EF-4785-BD8E-8DEEF524D173}" dt="2021-11-02T16:22:07.739" v="321" actId="26606"/>
          <ac:spMkLst>
            <pc:docMk/>
            <pc:sldMk cId="3587743594" sldId="293"/>
            <ac:spMk id="4" creationId="{00000000-0000-0000-0000-000000000000}"/>
          </ac:spMkLst>
        </pc:spChg>
        <pc:spChg chg="mod">
          <ac:chgData name="Veronica Lundquist" userId="38d3cc45-86e8-4a4b-b04c-1c8809e4f8d8" providerId="ADAL" clId="{AD7F977A-72EF-4785-BD8E-8DEEF524D173}" dt="2021-11-02T16:22:07.739" v="321" actId="26606"/>
          <ac:spMkLst>
            <pc:docMk/>
            <pc:sldMk cId="3587743594" sldId="293"/>
            <ac:spMk id="5" creationId="{00000000-0000-0000-0000-000000000000}"/>
          </ac:spMkLst>
        </pc:spChg>
        <pc:spChg chg="add">
          <ac:chgData name="Veronica Lundquist" userId="38d3cc45-86e8-4a4b-b04c-1c8809e4f8d8" providerId="ADAL" clId="{AD7F977A-72EF-4785-BD8E-8DEEF524D173}" dt="2021-11-02T16:22:07.739" v="321" actId="26606"/>
          <ac:spMkLst>
            <pc:docMk/>
            <pc:sldMk cId="3587743594" sldId="293"/>
            <ac:spMk id="11" creationId="{59A309A7-1751-4ABE-A3C1-EEC40366AD89}"/>
          </ac:spMkLst>
        </pc:spChg>
        <pc:spChg chg="add">
          <ac:chgData name="Veronica Lundquist" userId="38d3cc45-86e8-4a4b-b04c-1c8809e4f8d8" providerId="ADAL" clId="{AD7F977A-72EF-4785-BD8E-8DEEF524D173}" dt="2021-11-02T16:22:07.739" v="321" actId="26606"/>
          <ac:spMkLst>
            <pc:docMk/>
            <pc:sldMk cId="3587743594" sldId="293"/>
            <ac:spMk id="13" creationId="{967D8EB6-EAE1-4F9C-B398-83321E287204}"/>
          </ac:spMkLst>
        </pc:spChg>
        <pc:picChg chg="add mod">
          <ac:chgData name="Veronica Lundquist" userId="38d3cc45-86e8-4a4b-b04c-1c8809e4f8d8" providerId="ADAL" clId="{AD7F977A-72EF-4785-BD8E-8DEEF524D173}" dt="2021-11-02T16:22:07.739" v="321" actId="26606"/>
          <ac:picMkLst>
            <pc:docMk/>
            <pc:sldMk cId="3587743594" sldId="293"/>
            <ac:picMk id="6" creationId="{AB0A91D0-FF9E-4EAD-99B3-6D9E78846427}"/>
          </ac:picMkLst>
        </pc:picChg>
      </pc:sldChg>
      <pc:sldChg chg="addSp modSp add mod setBg">
        <pc:chgData name="Veronica Lundquist" userId="38d3cc45-86e8-4a4b-b04c-1c8809e4f8d8" providerId="ADAL" clId="{AD7F977A-72EF-4785-BD8E-8DEEF524D173}" dt="2021-11-02T16:22:15.916" v="323" actId="26606"/>
        <pc:sldMkLst>
          <pc:docMk/>
          <pc:sldMk cId="1450351582" sldId="294"/>
        </pc:sldMkLst>
        <pc:spChg chg="mod">
          <ac:chgData name="Veronica Lundquist" userId="38d3cc45-86e8-4a4b-b04c-1c8809e4f8d8" providerId="ADAL" clId="{AD7F977A-72EF-4785-BD8E-8DEEF524D173}" dt="2021-11-02T16:22:15.916" v="323" actId="26606"/>
          <ac:spMkLst>
            <pc:docMk/>
            <pc:sldMk cId="1450351582" sldId="294"/>
            <ac:spMk id="4" creationId="{00000000-0000-0000-0000-000000000000}"/>
          </ac:spMkLst>
        </pc:spChg>
        <pc:spChg chg="mod">
          <ac:chgData name="Veronica Lundquist" userId="38d3cc45-86e8-4a4b-b04c-1c8809e4f8d8" providerId="ADAL" clId="{AD7F977A-72EF-4785-BD8E-8DEEF524D173}" dt="2021-11-02T16:22:15.916" v="323" actId="26606"/>
          <ac:spMkLst>
            <pc:docMk/>
            <pc:sldMk cId="1450351582" sldId="294"/>
            <ac:spMk id="5" creationId="{00000000-0000-0000-0000-000000000000}"/>
          </ac:spMkLst>
        </pc:spChg>
        <pc:spChg chg="add">
          <ac:chgData name="Veronica Lundquist" userId="38d3cc45-86e8-4a4b-b04c-1c8809e4f8d8" providerId="ADAL" clId="{AD7F977A-72EF-4785-BD8E-8DEEF524D173}" dt="2021-11-02T16:22:15.916" v="323" actId="26606"/>
          <ac:spMkLst>
            <pc:docMk/>
            <pc:sldMk cId="1450351582" sldId="294"/>
            <ac:spMk id="11" creationId="{59A309A7-1751-4ABE-A3C1-EEC40366AD89}"/>
          </ac:spMkLst>
        </pc:spChg>
        <pc:spChg chg="add">
          <ac:chgData name="Veronica Lundquist" userId="38d3cc45-86e8-4a4b-b04c-1c8809e4f8d8" providerId="ADAL" clId="{AD7F977A-72EF-4785-BD8E-8DEEF524D173}" dt="2021-11-02T16:22:15.916" v="323" actId="26606"/>
          <ac:spMkLst>
            <pc:docMk/>
            <pc:sldMk cId="1450351582" sldId="294"/>
            <ac:spMk id="13" creationId="{967D8EB6-EAE1-4F9C-B398-83321E287204}"/>
          </ac:spMkLst>
        </pc:spChg>
        <pc:picChg chg="add mod">
          <ac:chgData name="Veronica Lundquist" userId="38d3cc45-86e8-4a4b-b04c-1c8809e4f8d8" providerId="ADAL" clId="{AD7F977A-72EF-4785-BD8E-8DEEF524D173}" dt="2021-11-02T16:22:15.916" v="323" actId="26606"/>
          <ac:picMkLst>
            <pc:docMk/>
            <pc:sldMk cId="1450351582" sldId="294"/>
            <ac:picMk id="6" creationId="{3699AF39-0F77-45ED-B09A-160B92FDCD9D}"/>
          </ac:picMkLst>
        </pc:picChg>
      </pc:sldChg>
      <pc:sldChg chg="addSp modSp add mod setBg">
        <pc:chgData name="Veronica Lundquist" userId="38d3cc45-86e8-4a4b-b04c-1c8809e4f8d8" providerId="ADAL" clId="{AD7F977A-72EF-4785-BD8E-8DEEF524D173}" dt="2021-11-02T16:22:55.144" v="329" actId="26606"/>
        <pc:sldMkLst>
          <pc:docMk/>
          <pc:sldMk cId="3270715898" sldId="295"/>
        </pc:sldMkLst>
        <pc:spChg chg="mod">
          <ac:chgData name="Veronica Lundquist" userId="38d3cc45-86e8-4a4b-b04c-1c8809e4f8d8" providerId="ADAL" clId="{AD7F977A-72EF-4785-BD8E-8DEEF524D173}" dt="2021-11-02T16:22:55.144" v="329" actId="26606"/>
          <ac:spMkLst>
            <pc:docMk/>
            <pc:sldMk cId="3270715898" sldId="295"/>
            <ac:spMk id="4" creationId="{00000000-0000-0000-0000-000000000000}"/>
          </ac:spMkLst>
        </pc:spChg>
        <pc:spChg chg="mod">
          <ac:chgData name="Veronica Lundquist" userId="38d3cc45-86e8-4a4b-b04c-1c8809e4f8d8" providerId="ADAL" clId="{AD7F977A-72EF-4785-BD8E-8DEEF524D173}" dt="2021-11-02T16:22:55.144" v="329" actId="26606"/>
          <ac:spMkLst>
            <pc:docMk/>
            <pc:sldMk cId="3270715898" sldId="295"/>
            <ac:spMk id="5" creationId="{00000000-0000-0000-0000-000000000000}"/>
          </ac:spMkLst>
        </pc:spChg>
        <pc:spChg chg="add">
          <ac:chgData name="Veronica Lundquist" userId="38d3cc45-86e8-4a4b-b04c-1c8809e4f8d8" providerId="ADAL" clId="{AD7F977A-72EF-4785-BD8E-8DEEF524D173}" dt="2021-11-02T16:22:55.144" v="329" actId="26606"/>
          <ac:spMkLst>
            <pc:docMk/>
            <pc:sldMk cId="3270715898" sldId="295"/>
            <ac:spMk id="11" creationId="{59A309A7-1751-4ABE-A3C1-EEC40366AD89}"/>
          </ac:spMkLst>
        </pc:spChg>
        <pc:spChg chg="add">
          <ac:chgData name="Veronica Lundquist" userId="38d3cc45-86e8-4a4b-b04c-1c8809e4f8d8" providerId="ADAL" clId="{AD7F977A-72EF-4785-BD8E-8DEEF524D173}" dt="2021-11-02T16:22:55.144" v="329" actId="26606"/>
          <ac:spMkLst>
            <pc:docMk/>
            <pc:sldMk cId="3270715898" sldId="295"/>
            <ac:spMk id="13" creationId="{967D8EB6-EAE1-4F9C-B398-83321E287204}"/>
          </ac:spMkLst>
        </pc:spChg>
        <pc:picChg chg="add mod">
          <ac:chgData name="Veronica Lundquist" userId="38d3cc45-86e8-4a4b-b04c-1c8809e4f8d8" providerId="ADAL" clId="{AD7F977A-72EF-4785-BD8E-8DEEF524D173}" dt="2021-11-02T16:22:55.144" v="329" actId="26606"/>
          <ac:picMkLst>
            <pc:docMk/>
            <pc:sldMk cId="3270715898" sldId="295"/>
            <ac:picMk id="6" creationId="{BD82ED44-74C6-4DD3-9F72-B58A831223B3}"/>
          </ac:picMkLst>
        </pc:picChg>
      </pc:sldChg>
      <pc:sldChg chg="addSp modSp add mod setBg">
        <pc:chgData name="Veronica Lundquist" userId="38d3cc45-86e8-4a4b-b04c-1c8809e4f8d8" providerId="ADAL" clId="{AD7F977A-72EF-4785-BD8E-8DEEF524D173}" dt="2021-11-02T16:23:11.886" v="331" actId="26606"/>
        <pc:sldMkLst>
          <pc:docMk/>
          <pc:sldMk cId="3933891694" sldId="296"/>
        </pc:sldMkLst>
        <pc:spChg chg="mod">
          <ac:chgData name="Veronica Lundquist" userId="38d3cc45-86e8-4a4b-b04c-1c8809e4f8d8" providerId="ADAL" clId="{AD7F977A-72EF-4785-BD8E-8DEEF524D173}" dt="2021-11-02T16:23:11.886" v="331" actId="26606"/>
          <ac:spMkLst>
            <pc:docMk/>
            <pc:sldMk cId="3933891694" sldId="296"/>
            <ac:spMk id="4" creationId="{00000000-0000-0000-0000-000000000000}"/>
          </ac:spMkLst>
        </pc:spChg>
        <pc:spChg chg="mod">
          <ac:chgData name="Veronica Lundquist" userId="38d3cc45-86e8-4a4b-b04c-1c8809e4f8d8" providerId="ADAL" clId="{AD7F977A-72EF-4785-BD8E-8DEEF524D173}" dt="2021-11-02T16:23:11.886" v="331" actId="26606"/>
          <ac:spMkLst>
            <pc:docMk/>
            <pc:sldMk cId="3933891694" sldId="296"/>
            <ac:spMk id="5" creationId="{00000000-0000-0000-0000-000000000000}"/>
          </ac:spMkLst>
        </pc:spChg>
        <pc:spChg chg="add">
          <ac:chgData name="Veronica Lundquist" userId="38d3cc45-86e8-4a4b-b04c-1c8809e4f8d8" providerId="ADAL" clId="{AD7F977A-72EF-4785-BD8E-8DEEF524D173}" dt="2021-11-02T16:23:11.886" v="331" actId="26606"/>
          <ac:spMkLst>
            <pc:docMk/>
            <pc:sldMk cId="3933891694" sldId="296"/>
            <ac:spMk id="11" creationId="{59A309A7-1751-4ABE-A3C1-EEC40366AD89}"/>
          </ac:spMkLst>
        </pc:spChg>
        <pc:spChg chg="add">
          <ac:chgData name="Veronica Lundquist" userId="38d3cc45-86e8-4a4b-b04c-1c8809e4f8d8" providerId="ADAL" clId="{AD7F977A-72EF-4785-BD8E-8DEEF524D173}" dt="2021-11-02T16:23:11.886" v="331" actId="26606"/>
          <ac:spMkLst>
            <pc:docMk/>
            <pc:sldMk cId="3933891694" sldId="296"/>
            <ac:spMk id="13" creationId="{967D8EB6-EAE1-4F9C-B398-83321E287204}"/>
          </ac:spMkLst>
        </pc:spChg>
        <pc:picChg chg="add mod">
          <ac:chgData name="Veronica Lundquist" userId="38d3cc45-86e8-4a4b-b04c-1c8809e4f8d8" providerId="ADAL" clId="{AD7F977A-72EF-4785-BD8E-8DEEF524D173}" dt="2021-11-02T16:23:11.886" v="331" actId="26606"/>
          <ac:picMkLst>
            <pc:docMk/>
            <pc:sldMk cId="3933891694" sldId="296"/>
            <ac:picMk id="6" creationId="{0F4EFF45-A060-43DE-A12F-2FB60ACE444C}"/>
          </ac:picMkLst>
        </pc:picChg>
      </pc:sldChg>
      <pc:sldChg chg="addSp delSp modSp new mod setBg">
        <pc:chgData name="Veronica Lundquist" userId="38d3cc45-86e8-4a4b-b04c-1c8809e4f8d8" providerId="ADAL" clId="{AD7F977A-72EF-4785-BD8E-8DEEF524D173}" dt="2021-11-02T18:57:52.581" v="1126"/>
        <pc:sldMkLst>
          <pc:docMk/>
          <pc:sldMk cId="761770734" sldId="297"/>
        </pc:sldMkLst>
        <pc:spChg chg="mod">
          <ac:chgData name="Veronica Lundquist" userId="38d3cc45-86e8-4a4b-b04c-1c8809e4f8d8" providerId="ADAL" clId="{AD7F977A-72EF-4785-BD8E-8DEEF524D173}" dt="2021-11-02T16:50:24.049" v="377" actId="26606"/>
          <ac:spMkLst>
            <pc:docMk/>
            <pc:sldMk cId="761770734" sldId="297"/>
            <ac:spMk id="2" creationId="{9AFA8B2D-412C-4C04-886C-1B8E227DD378}"/>
          </ac:spMkLst>
        </pc:spChg>
        <pc:spChg chg="del">
          <ac:chgData name="Veronica Lundquist" userId="38d3cc45-86e8-4a4b-b04c-1c8809e4f8d8" providerId="ADAL" clId="{AD7F977A-72EF-4785-BD8E-8DEEF524D173}" dt="2021-11-02T16:26:57.362" v="357"/>
          <ac:spMkLst>
            <pc:docMk/>
            <pc:sldMk cId="761770734" sldId="297"/>
            <ac:spMk id="3" creationId="{79E3D383-94C1-4AAA-91CF-4AF267A6A8F5}"/>
          </ac:spMkLst>
        </pc:spChg>
        <pc:spChg chg="add mod">
          <ac:chgData name="Veronica Lundquist" userId="38d3cc45-86e8-4a4b-b04c-1c8809e4f8d8" providerId="ADAL" clId="{AD7F977A-72EF-4785-BD8E-8DEEF524D173}" dt="2021-11-02T18:57:52.581" v="1126"/>
          <ac:spMkLst>
            <pc:docMk/>
            <pc:sldMk cId="761770734" sldId="297"/>
            <ac:spMk id="6" creationId="{65570920-A9A8-49CC-A6F3-D95D3FF83417}"/>
          </ac:spMkLst>
        </pc:spChg>
        <pc:spChg chg="add">
          <ac:chgData name="Veronica Lundquist" userId="38d3cc45-86e8-4a4b-b04c-1c8809e4f8d8" providerId="ADAL" clId="{AD7F977A-72EF-4785-BD8E-8DEEF524D173}" dt="2021-11-02T16:50:24.049" v="377" actId="26606"/>
          <ac:spMkLst>
            <pc:docMk/>
            <pc:sldMk cId="761770734" sldId="297"/>
            <ac:spMk id="71" creationId="{A9616D99-AEFB-4C95-84EF-5DEC698D92A7}"/>
          </ac:spMkLst>
        </pc:spChg>
        <pc:spChg chg="add">
          <ac:chgData name="Veronica Lundquist" userId="38d3cc45-86e8-4a4b-b04c-1c8809e4f8d8" providerId="ADAL" clId="{AD7F977A-72EF-4785-BD8E-8DEEF524D173}" dt="2021-11-02T16:50:24.049" v="377" actId="26606"/>
          <ac:spMkLst>
            <pc:docMk/>
            <pc:sldMk cId="761770734" sldId="297"/>
            <ac:spMk id="73" creationId="{D0F97023-F626-4FC5-8C2D-753B5C7F4606}"/>
          </ac:spMkLst>
        </pc:spChg>
        <pc:picChg chg="add mod ord">
          <ac:chgData name="Veronica Lundquist" userId="38d3cc45-86e8-4a4b-b04c-1c8809e4f8d8" providerId="ADAL" clId="{AD7F977A-72EF-4785-BD8E-8DEEF524D173}" dt="2021-11-02T16:50:24.049" v="377" actId="26606"/>
          <ac:picMkLst>
            <pc:docMk/>
            <pc:sldMk cId="761770734" sldId="297"/>
            <ac:picMk id="1026" creationId="{35A7270E-0BBE-4725-A092-B231FE07948F}"/>
          </ac:picMkLst>
        </pc:picChg>
      </pc:sldChg>
      <pc:sldChg chg="add del">
        <pc:chgData name="Veronica Lundquist" userId="38d3cc45-86e8-4a4b-b04c-1c8809e4f8d8" providerId="ADAL" clId="{AD7F977A-72EF-4785-BD8E-8DEEF524D173}" dt="2021-11-02T16:22:40.315" v="327" actId="2696"/>
        <pc:sldMkLst>
          <pc:docMk/>
          <pc:sldMk cId="3545834329" sldId="297"/>
        </pc:sldMkLst>
      </pc:sldChg>
      <pc:sldChg chg="addSp delSp modSp new mod setBg">
        <pc:chgData name="Veronica Lundquist" userId="38d3cc45-86e8-4a4b-b04c-1c8809e4f8d8" providerId="ADAL" clId="{AD7F977A-72EF-4785-BD8E-8DEEF524D173}" dt="2021-11-02T18:29:21.406" v="644" actId="26606"/>
        <pc:sldMkLst>
          <pc:docMk/>
          <pc:sldMk cId="3520882112" sldId="298"/>
        </pc:sldMkLst>
        <pc:spChg chg="mod">
          <ac:chgData name="Veronica Lundquist" userId="38d3cc45-86e8-4a4b-b04c-1c8809e4f8d8" providerId="ADAL" clId="{AD7F977A-72EF-4785-BD8E-8DEEF524D173}" dt="2021-11-02T18:29:21.406" v="644" actId="26606"/>
          <ac:spMkLst>
            <pc:docMk/>
            <pc:sldMk cId="3520882112" sldId="298"/>
            <ac:spMk id="2" creationId="{8DFC0743-B410-4F42-95DA-BE24FD3930C3}"/>
          </ac:spMkLst>
        </pc:spChg>
        <pc:spChg chg="mod">
          <ac:chgData name="Veronica Lundquist" userId="38d3cc45-86e8-4a4b-b04c-1c8809e4f8d8" providerId="ADAL" clId="{AD7F977A-72EF-4785-BD8E-8DEEF524D173}" dt="2021-11-02T18:29:21.406" v="644" actId="26606"/>
          <ac:spMkLst>
            <pc:docMk/>
            <pc:sldMk cId="3520882112" sldId="298"/>
            <ac:spMk id="3" creationId="{33B406C2-3923-4C68-9766-A0FDC93B1FBE}"/>
          </ac:spMkLst>
        </pc:spChg>
        <pc:spChg chg="add">
          <ac:chgData name="Veronica Lundquist" userId="38d3cc45-86e8-4a4b-b04c-1c8809e4f8d8" providerId="ADAL" clId="{AD7F977A-72EF-4785-BD8E-8DEEF524D173}" dt="2021-11-02T18:29:21.406" v="644" actId="26606"/>
          <ac:spMkLst>
            <pc:docMk/>
            <pc:sldMk cId="3520882112" sldId="298"/>
            <ac:spMk id="10" creationId="{59A309A7-1751-4ABE-A3C1-EEC40366AD89}"/>
          </ac:spMkLst>
        </pc:spChg>
        <pc:spChg chg="add">
          <ac:chgData name="Veronica Lundquist" userId="38d3cc45-86e8-4a4b-b04c-1c8809e4f8d8" providerId="ADAL" clId="{AD7F977A-72EF-4785-BD8E-8DEEF524D173}" dt="2021-11-02T18:29:21.406" v="644" actId="26606"/>
          <ac:spMkLst>
            <pc:docMk/>
            <pc:sldMk cId="3520882112" sldId="298"/>
            <ac:spMk id="12" creationId="{967D8EB6-EAE1-4F9C-B398-83321E287204}"/>
          </ac:spMkLst>
        </pc:spChg>
        <pc:picChg chg="add del mod">
          <ac:chgData name="Veronica Lundquist" userId="38d3cc45-86e8-4a4b-b04c-1c8809e4f8d8" providerId="ADAL" clId="{AD7F977A-72EF-4785-BD8E-8DEEF524D173}" dt="2021-11-02T18:26:51.464" v="603"/>
          <ac:picMkLst>
            <pc:docMk/>
            <pc:sldMk cId="3520882112" sldId="298"/>
            <ac:picMk id="4" creationId="{70C51B92-F538-4D48-B018-19FF25C57901}"/>
          </ac:picMkLst>
        </pc:picChg>
        <pc:picChg chg="add mod">
          <ac:chgData name="Veronica Lundquist" userId="38d3cc45-86e8-4a4b-b04c-1c8809e4f8d8" providerId="ADAL" clId="{AD7F977A-72EF-4785-BD8E-8DEEF524D173}" dt="2021-11-02T18:29:21.406" v="644" actId="26606"/>
          <ac:picMkLst>
            <pc:docMk/>
            <pc:sldMk cId="3520882112" sldId="298"/>
            <ac:picMk id="5" creationId="{852CEB3C-228E-4C1E-92C0-FDF1D2EE243D}"/>
          </ac:picMkLst>
        </pc:picChg>
      </pc:sldChg>
      <pc:sldChg chg="add del">
        <pc:chgData name="Veronica Lundquist" userId="38d3cc45-86e8-4a4b-b04c-1c8809e4f8d8" providerId="ADAL" clId="{AD7F977A-72EF-4785-BD8E-8DEEF524D173}" dt="2021-11-02T16:22:33.681" v="326" actId="2696"/>
        <pc:sldMkLst>
          <pc:docMk/>
          <pc:sldMk cId="3613706609" sldId="298"/>
        </pc:sldMkLst>
      </pc:sldChg>
      <pc:sldChg chg="addSp modSp new mod setBg">
        <pc:chgData name="Veronica Lundquist" userId="38d3cc45-86e8-4a4b-b04c-1c8809e4f8d8" providerId="ADAL" clId="{AD7F977A-72EF-4785-BD8E-8DEEF524D173}" dt="2021-11-08T19:37:21.685" v="2116" actId="20577"/>
        <pc:sldMkLst>
          <pc:docMk/>
          <pc:sldMk cId="3813038401" sldId="299"/>
        </pc:sldMkLst>
        <pc:spChg chg="mod">
          <ac:chgData name="Veronica Lundquist" userId="38d3cc45-86e8-4a4b-b04c-1c8809e4f8d8" providerId="ADAL" clId="{AD7F977A-72EF-4785-BD8E-8DEEF524D173}" dt="2021-11-02T18:29:25.601" v="645" actId="26606"/>
          <ac:spMkLst>
            <pc:docMk/>
            <pc:sldMk cId="3813038401" sldId="299"/>
            <ac:spMk id="2" creationId="{DD2C7D19-286A-485A-B79F-0A99123A5E12}"/>
          </ac:spMkLst>
        </pc:spChg>
        <pc:spChg chg="mod">
          <ac:chgData name="Veronica Lundquist" userId="38d3cc45-86e8-4a4b-b04c-1c8809e4f8d8" providerId="ADAL" clId="{AD7F977A-72EF-4785-BD8E-8DEEF524D173}" dt="2021-11-08T19:37:21.685" v="2116" actId="20577"/>
          <ac:spMkLst>
            <pc:docMk/>
            <pc:sldMk cId="3813038401" sldId="299"/>
            <ac:spMk id="3" creationId="{5479BEBA-85EA-4F26-BD82-18BC58946509}"/>
          </ac:spMkLst>
        </pc:spChg>
        <pc:spChg chg="add">
          <ac:chgData name="Veronica Lundquist" userId="38d3cc45-86e8-4a4b-b04c-1c8809e4f8d8" providerId="ADAL" clId="{AD7F977A-72EF-4785-BD8E-8DEEF524D173}" dt="2021-11-02T18:29:25.601" v="645" actId="26606"/>
          <ac:spMkLst>
            <pc:docMk/>
            <pc:sldMk cId="3813038401" sldId="299"/>
            <ac:spMk id="9" creationId="{59A309A7-1751-4ABE-A3C1-EEC40366AD89}"/>
          </ac:spMkLst>
        </pc:spChg>
        <pc:spChg chg="add">
          <ac:chgData name="Veronica Lundquist" userId="38d3cc45-86e8-4a4b-b04c-1c8809e4f8d8" providerId="ADAL" clId="{AD7F977A-72EF-4785-BD8E-8DEEF524D173}" dt="2021-11-02T18:29:25.601" v="645" actId="26606"/>
          <ac:spMkLst>
            <pc:docMk/>
            <pc:sldMk cId="3813038401" sldId="299"/>
            <ac:spMk id="11" creationId="{967D8EB6-EAE1-4F9C-B398-83321E287204}"/>
          </ac:spMkLst>
        </pc:spChg>
        <pc:picChg chg="add mod">
          <ac:chgData name="Veronica Lundquist" userId="38d3cc45-86e8-4a4b-b04c-1c8809e4f8d8" providerId="ADAL" clId="{AD7F977A-72EF-4785-BD8E-8DEEF524D173}" dt="2021-11-02T18:29:25.601" v="645" actId="26606"/>
          <ac:picMkLst>
            <pc:docMk/>
            <pc:sldMk cId="3813038401" sldId="299"/>
            <ac:picMk id="4" creationId="{4E6B0830-B93D-4D61-9027-65BBC7E6AE10}"/>
          </ac:picMkLst>
        </pc:picChg>
      </pc:sldChg>
      <pc:sldChg chg="addSp modSp new mod setBg">
        <pc:chgData name="Veronica Lundquist" userId="38d3cc45-86e8-4a4b-b04c-1c8809e4f8d8" providerId="ADAL" clId="{AD7F977A-72EF-4785-BD8E-8DEEF524D173}" dt="2021-11-02T18:29:37.674" v="650" actId="26606"/>
        <pc:sldMkLst>
          <pc:docMk/>
          <pc:sldMk cId="52810656" sldId="300"/>
        </pc:sldMkLst>
        <pc:spChg chg="mod">
          <ac:chgData name="Veronica Lundquist" userId="38d3cc45-86e8-4a4b-b04c-1c8809e4f8d8" providerId="ADAL" clId="{AD7F977A-72EF-4785-BD8E-8DEEF524D173}" dt="2021-11-02T18:29:37.674" v="650" actId="26606"/>
          <ac:spMkLst>
            <pc:docMk/>
            <pc:sldMk cId="52810656" sldId="300"/>
            <ac:spMk id="2" creationId="{3B5FA4B7-D005-4A95-A43F-D1BD496F8845}"/>
          </ac:spMkLst>
        </pc:spChg>
        <pc:spChg chg="mod">
          <ac:chgData name="Veronica Lundquist" userId="38d3cc45-86e8-4a4b-b04c-1c8809e4f8d8" providerId="ADAL" clId="{AD7F977A-72EF-4785-BD8E-8DEEF524D173}" dt="2021-11-02T18:29:37.674" v="650" actId="26606"/>
          <ac:spMkLst>
            <pc:docMk/>
            <pc:sldMk cId="52810656" sldId="300"/>
            <ac:spMk id="3" creationId="{3363D94A-315A-40AF-9EC9-C8D894A6364E}"/>
          </ac:spMkLst>
        </pc:spChg>
        <pc:spChg chg="add">
          <ac:chgData name="Veronica Lundquist" userId="38d3cc45-86e8-4a4b-b04c-1c8809e4f8d8" providerId="ADAL" clId="{AD7F977A-72EF-4785-BD8E-8DEEF524D173}" dt="2021-11-02T18:29:37.674" v="650" actId="26606"/>
          <ac:spMkLst>
            <pc:docMk/>
            <pc:sldMk cId="52810656" sldId="300"/>
            <ac:spMk id="9" creationId="{59A309A7-1751-4ABE-A3C1-EEC40366AD89}"/>
          </ac:spMkLst>
        </pc:spChg>
        <pc:spChg chg="add">
          <ac:chgData name="Veronica Lundquist" userId="38d3cc45-86e8-4a4b-b04c-1c8809e4f8d8" providerId="ADAL" clId="{AD7F977A-72EF-4785-BD8E-8DEEF524D173}" dt="2021-11-02T18:29:37.674" v="650" actId="26606"/>
          <ac:spMkLst>
            <pc:docMk/>
            <pc:sldMk cId="52810656" sldId="300"/>
            <ac:spMk id="11" creationId="{967D8EB6-EAE1-4F9C-B398-83321E287204}"/>
          </ac:spMkLst>
        </pc:spChg>
        <pc:picChg chg="add mod">
          <ac:chgData name="Veronica Lundquist" userId="38d3cc45-86e8-4a4b-b04c-1c8809e4f8d8" providerId="ADAL" clId="{AD7F977A-72EF-4785-BD8E-8DEEF524D173}" dt="2021-11-02T18:29:37.674" v="650" actId="26606"/>
          <ac:picMkLst>
            <pc:docMk/>
            <pc:sldMk cId="52810656" sldId="300"/>
            <ac:picMk id="4" creationId="{FB4F1EBE-14E9-461A-98E9-F399C2CF2263}"/>
          </ac:picMkLst>
        </pc:picChg>
      </pc:sldChg>
      <pc:sldChg chg="addSp modSp new mod setBg">
        <pc:chgData name="Veronica Lundquist" userId="38d3cc45-86e8-4a4b-b04c-1c8809e4f8d8" providerId="ADAL" clId="{AD7F977A-72EF-4785-BD8E-8DEEF524D173}" dt="2021-11-02T18:29:43.404" v="651" actId="26606"/>
        <pc:sldMkLst>
          <pc:docMk/>
          <pc:sldMk cId="255153123" sldId="301"/>
        </pc:sldMkLst>
        <pc:spChg chg="mod">
          <ac:chgData name="Veronica Lundquist" userId="38d3cc45-86e8-4a4b-b04c-1c8809e4f8d8" providerId="ADAL" clId="{AD7F977A-72EF-4785-BD8E-8DEEF524D173}" dt="2021-11-02T18:29:43.404" v="651" actId="26606"/>
          <ac:spMkLst>
            <pc:docMk/>
            <pc:sldMk cId="255153123" sldId="301"/>
            <ac:spMk id="2" creationId="{8846E20E-C61D-433D-BD33-DD46C64DB4AF}"/>
          </ac:spMkLst>
        </pc:spChg>
        <pc:spChg chg="mod">
          <ac:chgData name="Veronica Lundquist" userId="38d3cc45-86e8-4a4b-b04c-1c8809e4f8d8" providerId="ADAL" clId="{AD7F977A-72EF-4785-BD8E-8DEEF524D173}" dt="2021-11-02T18:29:43.404" v="651" actId="26606"/>
          <ac:spMkLst>
            <pc:docMk/>
            <pc:sldMk cId="255153123" sldId="301"/>
            <ac:spMk id="3" creationId="{A76A4778-CC19-4B55-AFF8-A02FFBA9FBAD}"/>
          </ac:spMkLst>
        </pc:spChg>
        <pc:spChg chg="add">
          <ac:chgData name="Veronica Lundquist" userId="38d3cc45-86e8-4a4b-b04c-1c8809e4f8d8" providerId="ADAL" clId="{AD7F977A-72EF-4785-BD8E-8DEEF524D173}" dt="2021-11-02T18:29:43.404" v="651" actId="26606"/>
          <ac:spMkLst>
            <pc:docMk/>
            <pc:sldMk cId="255153123" sldId="301"/>
            <ac:spMk id="9" creationId="{59A309A7-1751-4ABE-A3C1-EEC40366AD89}"/>
          </ac:spMkLst>
        </pc:spChg>
        <pc:spChg chg="add">
          <ac:chgData name="Veronica Lundquist" userId="38d3cc45-86e8-4a4b-b04c-1c8809e4f8d8" providerId="ADAL" clId="{AD7F977A-72EF-4785-BD8E-8DEEF524D173}" dt="2021-11-02T18:29:43.404" v="651" actId="26606"/>
          <ac:spMkLst>
            <pc:docMk/>
            <pc:sldMk cId="255153123" sldId="301"/>
            <ac:spMk id="11" creationId="{967D8EB6-EAE1-4F9C-B398-83321E287204}"/>
          </ac:spMkLst>
        </pc:spChg>
        <pc:picChg chg="add mod">
          <ac:chgData name="Veronica Lundquist" userId="38d3cc45-86e8-4a4b-b04c-1c8809e4f8d8" providerId="ADAL" clId="{AD7F977A-72EF-4785-BD8E-8DEEF524D173}" dt="2021-11-02T18:29:43.404" v="651" actId="26606"/>
          <ac:picMkLst>
            <pc:docMk/>
            <pc:sldMk cId="255153123" sldId="301"/>
            <ac:picMk id="4" creationId="{FCDC3034-39F4-4844-9984-406E5D980B58}"/>
          </ac:picMkLst>
        </pc:picChg>
      </pc:sldChg>
      <pc:sldChg chg="addSp modSp new mod setBg">
        <pc:chgData name="Veronica Lundquist" userId="38d3cc45-86e8-4a4b-b04c-1c8809e4f8d8" providerId="ADAL" clId="{AD7F977A-72EF-4785-BD8E-8DEEF524D173}" dt="2021-11-02T18:29:53.604" v="652" actId="26606"/>
        <pc:sldMkLst>
          <pc:docMk/>
          <pc:sldMk cId="2670883289" sldId="302"/>
        </pc:sldMkLst>
        <pc:spChg chg="mod">
          <ac:chgData name="Veronica Lundquist" userId="38d3cc45-86e8-4a4b-b04c-1c8809e4f8d8" providerId="ADAL" clId="{AD7F977A-72EF-4785-BD8E-8DEEF524D173}" dt="2021-11-02T18:29:53.604" v="652" actId="26606"/>
          <ac:spMkLst>
            <pc:docMk/>
            <pc:sldMk cId="2670883289" sldId="302"/>
            <ac:spMk id="2" creationId="{C6D7A1C4-AB86-4117-B429-2947E340152B}"/>
          </ac:spMkLst>
        </pc:spChg>
        <pc:spChg chg="mod">
          <ac:chgData name="Veronica Lundquist" userId="38d3cc45-86e8-4a4b-b04c-1c8809e4f8d8" providerId="ADAL" clId="{AD7F977A-72EF-4785-BD8E-8DEEF524D173}" dt="2021-11-02T18:29:53.604" v="652" actId="26606"/>
          <ac:spMkLst>
            <pc:docMk/>
            <pc:sldMk cId="2670883289" sldId="302"/>
            <ac:spMk id="3" creationId="{CBBC933B-77D1-4AB3-862A-154191205160}"/>
          </ac:spMkLst>
        </pc:spChg>
        <pc:spChg chg="add">
          <ac:chgData name="Veronica Lundquist" userId="38d3cc45-86e8-4a4b-b04c-1c8809e4f8d8" providerId="ADAL" clId="{AD7F977A-72EF-4785-BD8E-8DEEF524D173}" dt="2021-11-02T18:29:53.604" v="652" actId="26606"/>
          <ac:spMkLst>
            <pc:docMk/>
            <pc:sldMk cId="2670883289" sldId="302"/>
            <ac:spMk id="9" creationId="{59A309A7-1751-4ABE-A3C1-EEC40366AD89}"/>
          </ac:spMkLst>
        </pc:spChg>
        <pc:spChg chg="add">
          <ac:chgData name="Veronica Lundquist" userId="38d3cc45-86e8-4a4b-b04c-1c8809e4f8d8" providerId="ADAL" clId="{AD7F977A-72EF-4785-BD8E-8DEEF524D173}" dt="2021-11-02T18:29:53.604" v="652" actId="26606"/>
          <ac:spMkLst>
            <pc:docMk/>
            <pc:sldMk cId="2670883289" sldId="302"/>
            <ac:spMk id="11" creationId="{967D8EB6-EAE1-4F9C-B398-83321E287204}"/>
          </ac:spMkLst>
        </pc:spChg>
        <pc:picChg chg="add mod">
          <ac:chgData name="Veronica Lundquist" userId="38d3cc45-86e8-4a4b-b04c-1c8809e4f8d8" providerId="ADAL" clId="{AD7F977A-72EF-4785-BD8E-8DEEF524D173}" dt="2021-11-02T18:29:53.604" v="652" actId="26606"/>
          <ac:picMkLst>
            <pc:docMk/>
            <pc:sldMk cId="2670883289" sldId="302"/>
            <ac:picMk id="4" creationId="{6316B2BC-EAA8-4D90-B9B4-E1397D92B984}"/>
          </ac:picMkLst>
        </pc:picChg>
      </pc:sldChg>
      <pc:sldChg chg="addSp modSp new mod setBg">
        <pc:chgData name="Veronica Lundquist" userId="38d3cc45-86e8-4a4b-b04c-1c8809e4f8d8" providerId="ADAL" clId="{AD7F977A-72EF-4785-BD8E-8DEEF524D173}" dt="2021-11-02T18:29:57.909" v="653" actId="26606"/>
        <pc:sldMkLst>
          <pc:docMk/>
          <pc:sldMk cId="2413699521" sldId="303"/>
        </pc:sldMkLst>
        <pc:spChg chg="mod">
          <ac:chgData name="Veronica Lundquist" userId="38d3cc45-86e8-4a4b-b04c-1c8809e4f8d8" providerId="ADAL" clId="{AD7F977A-72EF-4785-BD8E-8DEEF524D173}" dt="2021-11-02T18:29:57.909" v="653" actId="26606"/>
          <ac:spMkLst>
            <pc:docMk/>
            <pc:sldMk cId="2413699521" sldId="303"/>
            <ac:spMk id="2" creationId="{54C7C9A2-3BAE-41B9-B3CA-D1A0F3A35519}"/>
          </ac:spMkLst>
        </pc:spChg>
        <pc:spChg chg="mod">
          <ac:chgData name="Veronica Lundquist" userId="38d3cc45-86e8-4a4b-b04c-1c8809e4f8d8" providerId="ADAL" clId="{AD7F977A-72EF-4785-BD8E-8DEEF524D173}" dt="2021-11-02T18:29:57.909" v="653" actId="26606"/>
          <ac:spMkLst>
            <pc:docMk/>
            <pc:sldMk cId="2413699521" sldId="303"/>
            <ac:spMk id="3" creationId="{CC9E9F1E-7234-49C3-9B9F-AF6C1F10A063}"/>
          </ac:spMkLst>
        </pc:spChg>
        <pc:spChg chg="add">
          <ac:chgData name="Veronica Lundquist" userId="38d3cc45-86e8-4a4b-b04c-1c8809e4f8d8" providerId="ADAL" clId="{AD7F977A-72EF-4785-BD8E-8DEEF524D173}" dt="2021-11-02T18:29:57.909" v="653" actId="26606"/>
          <ac:spMkLst>
            <pc:docMk/>
            <pc:sldMk cId="2413699521" sldId="303"/>
            <ac:spMk id="9" creationId="{59A309A7-1751-4ABE-A3C1-EEC40366AD89}"/>
          </ac:spMkLst>
        </pc:spChg>
        <pc:spChg chg="add">
          <ac:chgData name="Veronica Lundquist" userId="38d3cc45-86e8-4a4b-b04c-1c8809e4f8d8" providerId="ADAL" clId="{AD7F977A-72EF-4785-BD8E-8DEEF524D173}" dt="2021-11-02T18:29:57.909" v="653" actId="26606"/>
          <ac:spMkLst>
            <pc:docMk/>
            <pc:sldMk cId="2413699521" sldId="303"/>
            <ac:spMk id="11" creationId="{967D8EB6-EAE1-4F9C-B398-83321E287204}"/>
          </ac:spMkLst>
        </pc:spChg>
        <pc:picChg chg="add mod">
          <ac:chgData name="Veronica Lundquist" userId="38d3cc45-86e8-4a4b-b04c-1c8809e4f8d8" providerId="ADAL" clId="{AD7F977A-72EF-4785-BD8E-8DEEF524D173}" dt="2021-11-02T18:29:57.909" v="653" actId="26606"/>
          <ac:picMkLst>
            <pc:docMk/>
            <pc:sldMk cId="2413699521" sldId="303"/>
            <ac:picMk id="4" creationId="{ACD52464-0EE8-4252-A57B-7AC9F63B432F}"/>
          </ac:picMkLst>
        </pc:picChg>
      </pc:sldChg>
      <pc:sldChg chg="addSp modSp new mod setBg">
        <pc:chgData name="Veronica Lundquist" userId="38d3cc45-86e8-4a4b-b04c-1c8809e4f8d8" providerId="ADAL" clId="{AD7F977A-72EF-4785-BD8E-8DEEF524D173}" dt="2021-11-02T18:30:02.142" v="654" actId="26606"/>
        <pc:sldMkLst>
          <pc:docMk/>
          <pc:sldMk cId="4110218620" sldId="304"/>
        </pc:sldMkLst>
        <pc:spChg chg="mod">
          <ac:chgData name="Veronica Lundquist" userId="38d3cc45-86e8-4a4b-b04c-1c8809e4f8d8" providerId="ADAL" clId="{AD7F977A-72EF-4785-BD8E-8DEEF524D173}" dt="2021-11-02T18:30:02.142" v="654" actId="26606"/>
          <ac:spMkLst>
            <pc:docMk/>
            <pc:sldMk cId="4110218620" sldId="304"/>
            <ac:spMk id="2" creationId="{96AF5630-7E7F-4CE6-84AD-A4DC8054C196}"/>
          </ac:spMkLst>
        </pc:spChg>
        <pc:spChg chg="mod">
          <ac:chgData name="Veronica Lundquist" userId="38d3cc45-86e8-4a4b-b04c-1c8809e4f8d8" providerId="ADAL" clId="{AD7F977A-72EF-4785-BD8E-8DEEF524D173}" dt="2021-11-02T18:30:02.142" v="654" actId="26606"/>
          <ac:spMkLst>
            <pc:docMk/>
            <pc:sldMk cId="4110218620" sldId="304"/>
            <ac:spMk id="3" creationId="{9AE9411D-C299-4E85-ADDB-A4543E2F7A77}"/>
          </ac:spMkLst>
        </pc:spChg>
        <pc:spChg chg="add">
          <ac:chgData name="Veronica Lundquist" userId="38d3cc45-86e8-4a4b-b04c-1c8809e4f8d8" providerId="ADAL" clId="{AD7F977A-72EF-4785-BD8E-8DEEF524D173}" dt="2021-11-02T18:30:02.142" v="654" actId="26606"/>
          <ac:spMkLst>
            <pc:docMk/>
            <pc:sldMk cId="4110218620" sldId="304"/>
            <ac:spMk id="9" creationId="{59A309A7-1751-4ABE-A3C1-EEC40366AD89}"/>
          </ac:spMkLst>
        </pc:spChg>
        <pc:spChg chg="add">
          <ac:chgData name="Veronica Lundquist" userId="38d3cc45-86e8-4a4b-b04c-1c8809e4f8d8" providerId="ADAL" clId="{AD7F977A-72EF-4785-BD8E-8DEEF524D173}" dt="2021-11-02T18:30:02.142" v="654" actId="26606"/>
          <ac:spMkLst>
            <pc:docMk/>
            <pc:sldMk cId="4110218620" sldId="304"/>
            <ac:spMk id="11" creationId="{967D8EB6-EAE1-4F9C-B398-83321E287204}"/>
          </ac:spMkLst>
        </pc:spChg>
        <pc:picChg chg="add mod">
          <ac:chgData name="Veronica Lundquist" userId="38d3cc45-86e8-4a4b-b04c-1c8809e4f8d8" providerId="ADAL" clId="{AD7F977A-72EF-4785-BD8E-8DEEF524D173}" dt="2021-11-02T18:30:02.142" v="654" actId="26606"/>
          <ac:picMkLst>
            <pc:docMk/>
            <pc:sldMk cId="4110218620" sldId="304"/>
            <ac:picMk id="4" creationId="{70B9388C-7226-4362-8CD6-31D99164F079}"/>
          </ac:picMkLst>
        </pc:picChg>
      </pc:sldChg>
      <pc:sldChg chg="addSp modSp new mod setBg">
        <pc:chgData name="Veronica Lundquist" userId="38d3cc45-86e8-4a4b-b04c-1c8809e4f8d8" providerId="ADAL" clId="{AD7F977A-72EF-4785-BD8E-8DEEF524D173}" dt="2021-11-02T18:30:07.620" v="655" actId="26606"/>
        <pc:sldMkLst>
          <pc:docMk/>
          <pc:sldMk cId="93608879" sldId="305"/>
        </pc:sldMkLst>
        <pc:spChg chg="mod">
          <ac:chgData name="Veronica Lundquist" userId="38d3cc45-86e8-4a4b-b04c-1c8809e4f8d8" providerId="ADAL" clId="{AD7F977A-72EF-4785-BD8E-8DEEF524D173}" dt="2021-11-02T18:30:07.620" v="655" actId="26606"/>
          <ac:spMkLst>
            <pc:docMk/>
            <pc:sldMk cId="93608879" sldId="305"/>
            <ac:spMk id="2" creationId="{FBA673E0-BCAA-46EE-82C9-2B33317395BA}"/>
          </ac:spMkLst>
        </pc:spChg>
        <pc:spChg chg="mod">
          <ac:chgData name="Veronica Lundquist" userId="38d3cc45-86e8-4a4b-b04c-1c8809e4f8d8" providerId="ADAL" clId="{AD7F977A-72EF-4785-BD8E-8DEEF524D173}" dt="2021-11-02T18:30:07.620" v="655" actId="26606"/>
          <ac:spMkLst>
            <pc:docMk/>
            <pc:sldMk cId="93608879" sldId="305"/>
            <ac:spMk id="3" creationId="{C2F39931-6DB9-4623-A7B7-E143936F7419}"/>
          </ac:spMkLst>
        </pc:spChg>
        <pc:spChg chg="add">
          <ac:chgData name="Veronica Lundquist" userId="38d3cc45-86e8-4a4b-b04c-1c8809e4f8d8" providerId="ADAL" clId="{AD7F977A-72EF-4785-BD8E-8DEEF524D173}" dt="2021-11-02T18:30:07.620" v="655" actId="26606"/>
          <ac:spMkLst>
            <pc:docMk/>
            <pc:sldMk cId="93608879" sldId="305"/>
            <ac:spMk id="9" creationId="{59A309A7-1751-4ABE-A3C1-EEC40366AD89}"/>
          </ac:spMkLst>
        </pc:spChg>
        <pc:spChg chg="add">
          <ac:chgData name="Veronica Lundquist" userId="38d3cc45-86e8-4a4b-b04c-1c8809e4f8d8" providerId="ADAL" clId="{AD7F977A-72EF-4785-BD8E-8DEEF524D173}" dt="2021-11-02T18:30:07.620" v="655" actId="26606"/>
          <ac:spMkLst>
            <pc:docMk/>
            <pc:sldMk cId="93608879" sldId="305"/>
            <ac:spMk id="11" creationId="{967D8EB6-EAE1-4F9C-B398-83321E287204}"/>
          </ac:spMkLst>
        </pc:spChg>
        <pc:picChg chg="add mod">
          <ac:chgData name="Veronica Lundquist" userId="38d3cc45-86e8-4a4b-b04c-1c8809e4f8d8" providerId="ADAL" clId="{AD7F977A-72EF-4785-BD8E-8DEEF524D173}" dt="2021-11-02T18:30:07.620" v="655" actId="26606"/>
          <ac:picMkLst>
            <pc:docMk/>
            <pc:sldMk cId="93608879" sldId="305"/>
            <ac:picMk id="4" creationId="{8E19A762-BB4F-49DE-B400-D9C87554D555}"/>
          </ac:picMkLst>
        </pc:picChg>
      </pc:sldChg>
      <pc:sldChg chg="addSp delSp modSp new mod setBg">
        <pc:chgData name="Veronica Lundquist" userId="38d3cc45-86e8-4a4b-b04c-1c8809e4f8d8" providerId="ADAL" clId="{AD7F977A-72EF-4785-BD8E-8DEEF524D173}" dt="2021-11-02T18:30:11.258" v="656" actId="26606"/>
        <pc:sldMkLst>
          <pc:docMk/>
          <pc:sldMk cId="1382076004" sldId="306"/>
        </pc:sldMkLst>
        <pc:spChg chg="mod">
          <ac:chgData name="Veronica Lundquist" userId="38d3cc45-86e8-4a4b-b04c-1c8809e4f8d8" providerId="ADAL" clId="{AD7F977A-72EF-4785-BD8E-8DEEF524D173}" dt="2021-11-02T18:30:11.258" v="656" actId="26606"/>
          <ac:spMkLst>
            <pc:docMk/>
            <pc:sldMk cId="1382076004" sldId="306"/>
            <ac:spMk id="2" creationId="{3AC39618-B4CA-4307-BDCB-9AFBFBB33B08}"/>
          </ac:spMkLst>
        </pc:spChg>
        <pc:spChg chg="mod">
          <ac:chgData name="Veronica Lundquist" userId="38d3cc45-86e8-4a4b-b04c-1c8809e4f8d8" providerId="ADAL" clId="{AD7F977A-72EF-4785-BD8E-8DEEF524D173}" dt="2021-11-02T18:30:11.258" v="656" actId="26606"/>
          <ac:spMkLst>
            <pc:docMk/>
            <pc:sldMk cId="1382076004" sldId="306"/>
            <ac:spMk id="3" creationId="{C7958CB8-1F8D-4407-813A-560CEE105B7D}"/>
          </ac:spMkLst>
        </pc:spChg>
        <pc:spChg chg="add del">
          <ac:chgData name="Veronica Lundquist" userId="38d3cc45-86e8-4a4b-b04c-1c8809e4f8d8" providerId="ADAL" clId="{AD7F977A-72EF-4785-BD8E-8DEEF524D173}" dt="2021-11-02T18:23:42.583" v="526" actId="478"/>
          <ac:spMkLst>
            <pc:docMk/>
            <pc:sldMk cId="1382076004" sldId="306"/>
            <ac:spMk id="5" creationId="{E713175E-7012-43AA-8E41-193B75324897}"/>
          </ac:spMkLst>
        </pc:spChg>
        <pc:spChg chg="add">
          <ac:chgData name="Veronica Lundquist" userId="38d3cc45-86e8-4a4b-b04c-1c8809e4f8d8" providerId="ADAL" clId="{AD7F977A-72EF-4785-BD8E-8DEEF524D173}" dt="2021-11-02T18:30:11.258" v="656" actId="26606"/>
          <ac:spMkLst>
            <pc:docMk/>
            <pc:sldMk cId="1382076004" sldId="306"/>
            <ac:spMk id="11" creationId="{59A309A7-1751-4ABE-A3C1-EEC40366AD89}"/>
          </ac:spMkLst>
        </pc:spChg>
        <pc:spChg chg="add">
          <ac:chgData name="Veronica Lundquist" userId="38d3cc45-86e8-4a4b-b04c-1c8809e4f8d8" providerId="ADAL" clId="{AD7F977A-72EF-4785-BD8E-8DEEF524D173}" dt="2021-11-02T18:30:11.258" v="656" actId="26606"/>
          <ac:spMkLst>
            <pc:docMk/>
            <pc:sldMk cId="1382076004" sldId="306"/>
            <ac:spMk id="13" creationId="{967D8EB6-EAE1-4F9C-B398-83321E287204}"/>
          </ac:spMkLst>
        </pc:spChg>
        <pc:picChg chg="add mod">
          <ac:chgData name="Veronica Lundquist" userId="38d3cc45-86e8-4a4b-b04c-1c8809e4f8d8" providerId="ADAL" clId="{AD7F977A-72EF-4785-BD8E-8DEEF524D173}" dt="2021-11-02T18:30:11.258" v="656" actId="26606"/>
          <ac:picMkLst>
            <pc:docMk/>
            <pc:sldMk cId="1382076004" sldId="306"/>
            <ac:picMk id="6" creationId="{5D47953C-2E03-467D-AC89-7526C76E6691}"/>
          </ac:picMkLst>
        </pc:picChg>
      </pc:sldChg>
      <pc:sldChg chg="new del">
        <pc:chgData name="Veronica Lundquist" userId="38d3cc45-86e8-4a4b-b04c-1c8809e4f8d8" providerId="ADAL" clId="{AD7F977A-72EF-4785-BD8E-8DEEF524D173}" dt="2021-11-02T18:27:54.184" v="615" actId="2696"/>
        <pc:sldMkLst>
          <pc:docMk/>
          <pc:sldMk cId="2560682740" sldId="307"/>
        </pc:sldMkLst>
      </pc:sldChg>
      <pc:sldChg chg="addSp modSp new mod setBg">
        <pc:chgData name="Veronica Lundquist" userId="38d3cc45-86e8-4a4b-b04c-1c8809e4f8d8" providerId="ADAL" clId="{AD7F977A-72EF-4785-BD8E-8DEEF524D173}" dt="2021-11-08T19:38:43.977" v="2120" actId="20577"/>
        <pc:sldMkLst>
          <pc:docMk/>
          <pc:sldMk cId="217504431" sldId="308"/>
        </pc:sldMkLst>
        <pc:spChg chg="mod">
          <ac:chgData name="Veronica Lundquist" userId="38d3cc45-86e8-4a4b-b04c-1c8809e4f8d8" providerId="ADAL" clId="{AD7F977A-72EF-4785-BD8E-8DEEF524D173}" dt="2021-11-08T19:38:43.977" v="2120" actId="20577"/>
          <ac:spMkLst>
            <pc:docMk/>
            <pc:sldMk cId="217504431" sldId="308"/>
            <ac:spMk id="2" creationId="{372B6FE5-3C89-4A41-A09F-1A06938A66DE}"/>
          </ac:spMkLst>
        </pc:spChg>
        <pc:spChg chg="mod">
          <ac:chgData name="Veronica Lundquist" userId="38d3cc45-86e8-4a4b-b04c-1c8809e4f8d8" providerId="ADAL" clId="{AD7F977A-72EF-4785-BD8E-8DEEF524D173}" dt="2021-11-02T18:28:59.640" v="642" actId="5793"/>
          <ac:spMkLst>
            <pc:docMk/>
            <pc:sldMk cId="217504431" sldId="308"/>
            <ac:spMk id="3" creationId="{9A733600-FA37-4170-A278-9BB5C78ADDB0}"/>
          </ac:spMkLst>
        </pc:spChg>
        <pc:spChg chg="add">
          <ac:chgData name="Veronica Lundquist" userId="38d3cc45-86e8-4a4b-b04c-1c8809e4f8d8" providerId="ADAL" clId="{AD7F977A-72EF-4785-BD8E-8DEEF524D173}" dt="2021-11-02T18:28:20.190" v="621" actId="26606"/>
          <ac:spMkLst>
            <pc:docMk/>
            <pc:sldMk cId="217504431" sldId="308"/>
            <ac:spMk id="9" creationId="{59A309A7-1751-4ABE-A3C1-EEC40366AD89}"/>
          </ac:spMkLst>
        </pc:spChg>
        <pc:spChg chg="add">
          <ac:chgData name="Veronica Lundquist" userId="38d3cc45-86e8-4a4b-b04c-1c8809e4f8d8" providerId="ADAL" clId="{AD7F977A-72EF-4785-BD8E-8DEEF524D173}" dt="2021-11-02T18:28:20.190" v="621" actId="26606"/>
          <ac:spMkLst>
            <pc:docMk/>
            <pc:sldMk cId="217504431" sldId="308"/>
            <ac:spMk id="11" creationId="{967D8EB6-EAE1-4F9C-B398-83321E287204}"/>
          </ac:spMkLst>
        </pc:spChg>
        <pc:picChg chg="add mod">
          <ac:chgData name="Veronica Lundquist" userId="38d3cc45-86e8-4a4b-b04c-1c8809e4f8d8" providerId="ADAL" clId="{AD7F977A-72EF-4785-BD8E-8DEEF524D173}" dt="2021-11-02T18:28:20.190" v="621" actId="26606"/>
          <ac:picMkLst>
            <pc:docMk/>
            <pc:sldMk cId="217504431" sldId="308"/>
            <ac:picMk id="4" creationId="{FACCDA38-8DA3-4EE7-A7ED-3EB66262AB7A}"/>
          </ac:picMkLst>
        </pc:picChg>
      </pc:sldChg>
      <pc:sldChg chg="addSp modSp new mod setBg">
        <pc:chgData name="Veronica Lundquist" userId="38d3cc45-86e8-4a4b-b04c-1c8809e4f8d8" providerId="ADAL" clId="{AD7F977A-72EF-4785-BD8E-8DEEF524D173}" dt="2021-11-04T07:16:21.162" v="2036" actId="1076"/>
        <pc:sldMkLst>
          <pc:docMk/>
          <pc:sldMk cId="686076512" sldId="309"/>
        </pc:sldMkLst>
        <pc:spChg chg="mod">
          <ac:chgData name="Veronica Lundquist" userId="38d3cc45-86e8-4a4b-b04c-1c8809e4f8d8" providerId="ADAL" clId="{AD7F977A-72EF-4785-BD8E-8DEEF524D173}" dt="2021-11-02T18:44:12.996" v="1024" actId="122"/>
          <ac:spMkLst>
            <pc:docMk/>
            <pc:sldMk cId="686076512" sldId="309"/>
            <ac:spMk id="2" creationId="{C5FE45DB-577C-42FC-815B-DADBA00FD87A}"/>
          </ac:spMkLst>
        </pc:spChg>
        <pc:spChg chg="mod">
          <ac:chgData name="Veronica Lundquist" userId="38d3cc45-86e8-4a4b-b04c-1c8809e4f8d8" providerId="ADAL" clId="{AD7F977A-72EF-4785-BD8E-8DEEF524D173}" dt="2021-11-04T07:16:21.162" v="2036" actId="1076"/>
          <ac:spMkLst>
            <pc:docMk/>
            <pc:sldMk cId="686076512" sldId="309"/>
            <ac:spMk id="3" creationId="{47128253-A0AB-415F-AA23-16B6CC2990FB}"/>
          </ac:spMkLst>
        </pc:spChg>
        <pc:spChg chg="add">
          <ac:chgData name="Veronica Lundquist" userId="38d3cc45-86e8-4a4b-b04c-1c8809e4f8d8" providerId="ADAL" clId="{AD7F977A-72EF-4785-BD8E-8DEEF524D173}" dt="2021-11-02T18:43:43.578" v="1018" actId="26606"/>
          <ac:spMkLst>
            <pc:docMk/>
            <pc:sldMk cId="686076512" sldId="309"/>
            <ac:spMk id="9" creationId="{59A309A7-1751-4ABE-A3C1-EEC40366AD89}"/>
          </ac:spMkLst>
        </pc:spChg>
        <pc:spChg chg="add">
          <ac:chgData name="Veronica Lundquist" userId="38d3cc45-86e8-4a4b-b04c-1c8809e4f8d8" providerId="ADAL" clId="{AD7F977A-72EF-4785-BD8E-8DEEF524D173}" dt="2021-11-02T18:43:43.578" v="1018" actId="26606"/>
          <ac:spMkLst>
            <pc:docMk/>
            <pc:sldMk cId="686076512" sldId="309"/>
            <ac:spMk id="11" creationId="{967D8EB6-EAE1-4F9C-B398-83321E287204}"/>
          </ac:spMkLst>
        </pc:spChg>
        <pc:picChg chg="add mod">
          <ac:chgData name="Veronica Lundquist" userId="38d3cc45-86e8-4a4b-b04c-1c8809e4f8d8" providerId="ADAL" clId="{AD7F977A-72EF-4785-BD8E-8DEEF524D173}" dt="2021-11-02T18:43:43.578" v="1018" actId="26606"/>
          <ac:picMkLst>
            <pc:docMk/>
            <pc:sldMk cId="686076512" sldId="309"/>
            <ac:picMk id="4" creationId="{02BF19D0-9ED0-43FE-8F52-544BE12C4EE3}"/>
          </ac:picMkLst>
        </pc:picChg>
      </pc:sldChg>
      <pc:sldChg chg="new del">
        <pc:chgData name="Veronica Lundquist" userId="38d3cc45-86e8-4a4b-b04c-1c8809e4f8d8" providerId="ADAL" clId="{AD7F977A-72EF-4785-BD8E-8DEEF524D173}" dt="2021-11-02T18:54:40.551" v="1124" actId="2696"/>
        <pc:sldMkLst>
          <pc:docMk/>
          <pc:sldMk cId="3819789682" sldId="310"/>
        </pc:sldMkLst>
      </pc:sldChg>
      <pc:sldChg chg="addSp modSp add mod setBg">
        <pc:chgData name="Veronica Lundquist" userId="38d3cc45-86e8-4a4b-b04c-1c8809e4f8d8" providerId="ADAL" clId="{AD7F977A-72EF-4785-BD8E-8DEEF524D173}" dt="2021-11-08T19:34:48.302" v="2076" actId="20577"/>
        <pc:sldMkLst>
          <pc:docMk/>
          <pc:sldMk cId="3828079970" sldId="311"/>
        </pc:sldMkLst>
        <pc:spChg chg="mod">
          <ac:chgData name="Veronica Lundquist" userId="38d3cc45-86e8-4a4b-b04c-1c8809e4f8d8" providerId="ADAL" clId="{AD7F977A-72EF-4785-BD8E-8DEEF524D173}" dt="2021-11-02T18:54:26.090" v="1123" actId="313"/>
          <ac:spMkLst>
            <pc:docMk/>
            <pc:sldMk cId="3828079970" sldId="311"/>
            <ac:spMk id="4" creationId="{6E2D92DF-2385-40EC-808C-04D6271F51E8}"/>
          </ac:spMkLst>
        </pc:spChg>
        <pc:spChg chg="mod">
          <ac:chgData name="Veronica Lundquist" userId="38d3cc45-86e8-4a4b-b04c-1c8809e4f8d8" providerId="ADAL" clId="{AD7F977A-72EF-4785-BD8E-8DEEF524D173}" dt="2021-11-08T19:34:48.302" v="2076" actId="20577"/>
          <ac:spMkLst>
            <pc:docMk/>
            <pc:sldMk cId="3828079970" sldId="311"/>
            <ac:spMk id="5" creationId="{B577A4E8-CC24-4675-A535-6057B8CB28EB}"/>
          </ac:spMkLst>
        </pc:spChg>
        <pc:spChg chg="mod">
          <ac:chgData name="Veronica Lundquist" userId="38d3cc45-86e8-4a4b-b04c-1c8809e4f8d8" providerId="ADAL" clId="{AD7F977A-72EF-4785-BD8E-8DEEF524D173}" dt="2021-11-02T18:53:47.437" v="1115" actId="27636"/>
          <ac:spMkLst>
            <pc:docMk/>
            <pc:sldMk cId="3828079970" sldId="311"/>
            <ac:spMk id="11" creationId="{02938406-8D1C-4E7E-B9AF-EADB2D481941}"/>
          </ac:spMkLst>
        </pc:spChg>
        <pc:spChg chg="mod">
          <ac:chgData name="Veronica Lundquist" userId="38d3cc45-86e8-4a4b-b04c-1c8809e4f8d8" providerId="ADAL" clId="{AD7F977A-72EF-4785-BD8E-8DEEF524D173}" dt="2021-11-02T18:53:47.440" v="1116" actId="27636"/>
          <ac:spMkLst>
            <pc:docMk/>
            <pc:sldMk cId="3828079970" sldId="311"/>
            <ac:spMk id="13" creationId="{9F0C0B10-9A1E-4ECB-A595-4AC10D156ACC}"/>
          </ac:spMkLst>
        </pc:spChg>
        <pc:picChg chg="add mod">
          <ac:chgData name="Veronica Lundquist" userId="38d3cc45-86e8-4a4b-b04c-1c8809e4f8d8" providerId="ADAL" clId="{AD7F977A-72EF-4785-BD8E-8DEEF524D173}" dt="2021-11-02T18:54:15.080" v="1122"/>
          <ac:picMkLst>
            <pc:docMk/>
            <pc:sldMk cId="3828079970" sldId="311"/>
            <ac:picMk id="9" creationId="{0882302D-3638-47E7-9A98-616AEA2A7D46}"/>
          </ac:picMkLst>
        </pc:picChg>
      </pc:sldChg>
      <pc:sldChg chg="addSp modSp new mod setBg">
        <pc:chgData name="Veronica Lundquist" userId="38d3cc45-86e8-4a4b-b04c-1c8809e4f8d8" providerId="ADAL" clId="{AD7F977A-72EF-4785-BD8E-8DEEF524D173}" dt="2021-11-03T18:17:20.026" v="1147" actId="13926"/>
        <pc:sldMkLst>
          <pc:docMk/>
          <pc:sldMk cId="2739288787" sldId="312"/>
        </pc:sldMkLst>
        <pc:spChg chg="mod">
          <ac:chgData name="Veronica Lundquist" userId="38d3cc45-86e8-4a4b-b04c-1c8809e4f8d8" providerId="ADAL" clId="{AD7F977A-72EF-4785-BD8E-8DEEF524D173}" dt="2021-11-02T19:05:37.293" v="1142" actId="26606"/>
          <ac:spMkLst>
            <pc:docMk/>
            <pc:sldMk cId="2739288787" sldId="312"/>
            <ac:spMk id="2" creationId="{D59A2A25-5DCC-4D7D-A485-FABA69736E65}"/>
          </ac:spMkLst>
        </pc:spChg>
        <pc:spChg chg="mod ord">
          <ac:chgData name="Veronica Lundquist" userId="38d3cc45-86e8-4a4b-b04c-1c8809e4f8d8" providerId="ADAL" clId="{AD7F977A-72EF-4785-BD8E-8DEEF524D173}" dt="2021-11-03T18:17:20.026" v="1147" actId="13926"/>
          <ac:spMkLst>
            <pc:docMk/>
            <pc:sldMk cId="2739288787" sldId="312"/>
            <ac:spMk id="3" creationId="{262CE259-4F99-4C5F-8348-130B2613B722}"/>
          </ac:spMkLst>
        </pc:spChg>
        <pc:spChg chg="add">
          <ac:chgData name="Veronica Lundquist" userId="38d3cc45-86e8-4a4b-b04c-1c8809e4f8d8" providerId="ADAL" clId="{AD7F977A-72EF-4785-BD8E-8DEEF524D173}" dt="2021-11-02T19:05:37.293" v="1142" actId="26606"/>
          <ac:spMkLst>
            <pc:docMk/>
            <pc:sldMk cId="2739288787" sldId="312"/>
            <ac:spMk id="9" creationId="{C607803A-4E99-444E-94F7-8785CDDF5849}"/>
          </ac:spMkLst>
        </pc:spChg>
        <pc:spChg chg="add">
          <ac:chgData name="Veronica Lundquist" userId="38d3cc45-86e8-4a4b-b04c-1c8809e4f8d8" providerId="ADAL" clId="{AD7F977A-72EF-4785-BD8E-8DEEF524D173}" dt="2021-11-02T19:05:37.293" v="1142" actId="26606"/>
          <ac:spMkLst>
            <pc:docMk/>
            <pc:sldMk cId="2739288787" sldId="312"/>
            <ac:spMk id="11" creationId="{2989BE6A-C309-418E-8ADD-1616A980570D}"/>
          </ac:spMkLst>
        </pc:spChg>
        <pc:picChg chg="add mod">
          <ac:chgData name="Veronica Lundquist" userId="38d3cc45-86e8-4a4b-b04c-1c8809e4f8d8" providerId="ADAL" clId="{AD7F977A-72EF-4785-BD8E-8DEEF524D173}" dt="2021-11-02T19:05:37.293" v="1142" actId="26606"/>
          <ac:picMkLst>
            <pc:docMk/>
            <pc:sldMk cId="2739288787" sldId="312"/>
            <ac:picMk id="4" creationId="{3C860311-BDE9-4142-BE9D-7D3F134DBB8D}"/>
          </ac:picMkLst>
        </pc:picChg>
      </pc:sldChg>
      <pc:sldChg chg="addSp modSp new mod setBg">
        <pc:chgData name="Veronica Lundquist" userId="38d3cc45-86e8-4a4b-b04c-1c8809e4f8d8" providerId="ADAL" clId="{AD7F977A-72EF-4785-BD8E-8DEEF524D173}" dt="2021-11-03T19:45:46.645" v="1752" actId="20577"/>
        <pc:sldMkLst>
          <pc:docMk/>
          <pc:sldMk cId="2974437879" sldId="313"/>
        </pc:sldMkLst>
        <pc:spChg chg="mod">
          <ac:chgData name="Veronica Lundquist" userId="38d3cc45-86e8-4a4b-b04c-1c8809e4f8d8" providerId="ADAL" clId="{AD7F977A-72EF-4785-BD8E-8DEEF524D173}" dt="2021-11-03T19:44:44.384" v="1677" actId="1076"/>
          <ac:spMkLst>
            <pc:docMk/>
            <pc:sldMk cId="2974437879" sldId="313"/>
            <ac:spMk id="2" creationId="{D30B8484-9EE7-48C7-AF13-EAD73A5DBC02}"/>
          </ac:spMkLst>
        </pc:spChg>
        <pc:spChg chg="mod">
          <ac:chgData name="Veronica Lundquist" userId="38d3cc45-86e8-4a4b-b04c-1c8809e4f8d8" providerId="ADAL" clId="{AD7F977A-72EF-4785-BD8E-8DEEF524D173}" dt="2021-11-03T19:45:46.645" v="1752" actId="20577"/>
          <ac:spMkLst>
            <pc:docMk/>
            <pc:sldMk cId="2974437879" sldId="313"/>
            <ac:spMk id="3" creationId="{7F64CF99-93C1-43AE-B2F4-900B76ABF919}"/>
          </ac:spMkLst>
        </pc:spChg>
        <pc:spChg chg="add">
          <ac:chgData name="Veronica Lundquist" userId="38d3cc45-86e8-4a4b-b04c-1c8809e4f8d8" providerId="ADAL" clId="{AD7F977A-72EF-4785-BD8E-8DEEF524D173}" dt="2021-11-03T18:19:33.527" v="1263" actId="26606"/>
          <ac:spMkLst>
            <pc:docMk/>
            <pc:sldMk cId="2974437879" sldId="313"/>
            <ac:spMk id="9" creationId="{A9616D99-AEFB-4C95-84EF-5DEC698D92A7}"/>
          </ac:spMkLst>
        </pc:spChg>
        <pc:spChg chg="add">
          <ac:chgData name="Veronica Lundquist" userId="38d3cc45-86e8-4a4b-b04c-1c8809e4f8d8" providerId="ADAL" clId="{AD7F977A-72EF-4785-BD8E-8DEEF524D173}" dt="2021-11-03T18:19:33.527" v="1263" actId="26606"/>
          <ac:spMkLst>
            <pc:docMk/>
            <pc:sldMk cId="2974437879" sldId="313"/>
            <ac:spMk id="11" creationId="{D0F97023-F626-4FC5-8C2D-753B5C7F4606}"/>
          </ac:spMkLst>
        </pc:spChg>
        <pc:picChg chg="add mod">
          <ac:chgData name="Veronica Lundquist" userId="38d3cc45-86e8-4a4b-b04c-1c8809e4f8d8" providerId="ADAL" clId="{AD7F977A-72EF-4785-BD8E-8DEEF524D173}" dt="2021-11-03T18:19:33.527" v="1263" actId="26606"/>
          <ac:picMkLst>
            <pc:docMk/>
            <pc:sldMk cId="2974437879" sldId="313"/>
            <ac:picMk id="4" creationId="{743A7ECD-4DAE-41AC-8757-7228C8EBBBF3}"/>
          </ac:picMkLst>
        </pc:picChg>
      </pc:sldChg>
      <pc:sldChg chg="addSp modSp new mod setBg">
        <pc:chgData name="Veronica Lundquist" userId="38d3cc45-86e8-4a4b-b04c-1c8809e4f8d8" providerId="ADAL" clId="{AD7F977A-72EF-4785-BD8E-8DEEF524D173}" dt="2021-11-08T19:40:36.601" v="2296" actId="20577"/>
        <pc:sldMkLst>
          <pc:docMk/>
          <pc:sldMk cId="2111010126" sldId="314"/>
        </pc:sldMkLst>
        <pc:spChg chg="mod">
          <ac:chgData name="Veronica Lundquist" userId="38d3cc45-86e8-4a4b-b04c-1c8809e4f8d8" providerId="ADAL" clId="{AD7F977A-72EF-4785-BD8E-8DEEF524D173}" dt="2021-11-03T19:34:26.983" v="1645" actId="20577"/>
          <ac:spMkLst>
            <pc:docMk/>
            <pc:sldMk cId="2111010126" sldId="314"/>
            <ac:spMk id="2" creationId="{62E70993-B5A5-447F-8F36-50A50D6DEA39}"/>
          </ac:spMkLst>
        </pc:spChg>
        <pc:spChg chg="mod">
          <ac:chgData name="Veronica Lundquist" userId="38d3cc45-86e8-4a4b-b04c-1c8809e4f8d8" providerId="ADAL" clId="{AD7F977A-72EF-4785-BD8E-8DEEF524D173}" dt="2021-11-08T19:40:36.601" v="2296" actId="20577"/>
          <ac:spMkLst>
            <pc:docMk/>
            <pc:sldMk cId="2111010126" sldId="314"/>
            <ac:spMk id="3" creationId="{A9BCEF3C-3265-48A9-AB81-541249C5AA54}"/>
          </ac:spMkLst>
        </pc:spChg>
        <pc:spChg chg="add">
          <ac:chgData name="Veronica Lundquist" userId="38d3cc45-86e8-4a4b-b04c-1c8809e4f8d8" providerId="ADAL" clId="{AD7F977A-72EF-4785-BD8E-8DEEF524D173}" dt="2021-11-03T19:34:06.469" v="1603" actId="26606"/>
          <ac:spMkLst>
            <pc:docMk/>
            <pc:sldMk cId="2111010126" sldId="314"/>
            <ac:spMk id="9" creationId="{59A309A7-1751-4ABE-A3C1-EEC40366AD89}"/>
          </ac:spMkLst>
        </pc:spChg>
        <pc:spChg chg="add">
          <ac:chgData name="Veronica Lundquist" userId="38d3cc45-86e8-4a4b-b04c-1c8809e4f8d8" providerId="ADAL" clId="{AD7F977A-72EF-4785-BD8E-8DEEF524D173}" dt="2021-11-03T19:34:06.469" v="1603" actId="26606"/>
          <ac:spMkLst>
            <pc:docMk/>
            <pc:sldMk cId="2111010126" sldId="314"/>
            <ac:spMk id="11" creationId="{967D8EB6-EAE1-4F9C-B398-83321E287204}"/>
          </ac:spMkLst>
        </pc:spChg>
        <pc:picChg chg="add mod">
          <ac:chgData name="Veronica Lundquist" userId="38d3cc45-86e8-4a4b-b04c-1c8809e4f8d8" providerId="ADAL" clId="{AD7F977A-72EF-4785-BD8E-8DEEF524D173}" dt="2021-11-03T19:34:06.469" v="1603" actId="26606"/>
          <ac:picMkLst>
            <pc:docMk/>
            <pc:sldMk cId="2111010126" sldId="314"/>
            <ac:picMk id="4" creationId="{F77D9F29-F805-4255-8FEC-4985F45630A9}"/>
          </ac:picMkLst>
        </pc:picChg>
      </pc:sldChg>
      <pc:sldChg chg="modSp new mod">
        <pc:chgData name="Veronica Lundquist" userId="38d3cc45-86e8-4a4b-b04c-1c8809e4f8d8" providerId="ADAL" clId="{AD7F977A-72EF-4785-BD8E-8DEEF524D173}" dt="2021-11-08T19:41:48.309" v="2380" actId="20577"/>
        <pc:sldMkLst>
          <pc:docMk/>
          <pc:sldMk cId="504803003" sldId="315"/>
        </pc:sldMkLst>
        <pc:spChg chg="mod">
          <ac:chgData name="Veronica Lundquist" userId="38d3cc45-86e8-4a4b-b04c-1c8809e4f8d8" providerId="ADAL" clId="{AD7F977A-72EF-4785-BD8E-8DEEF524D173}" dt="2021-11-08T19:41:21.593" v="2312" actId="20577"/>
          <ac:spMkLst>
            <pc:docMk/>
            <pc:sldMk cId="504803003" sldId="315"/>
            <ac:spMk id="2" creationId="{EA9C34B5-B322-4071-A5E3-5F16DFD6BA46}"/>
          </ac:spMkLst>
        </pc:spChg>
        <pc:spChg chg="mod">
          <ac:chgData name="Veronica Lundquist" userId="38d3cc45-86e8-4a4b-b04c-1c8809e4f8d8" providerId="ADAL" clId="{AD7F977A-72EF-4785-BD8E-8DEEF524D173}" dt="2021-11-08T19:41:48.309" v="2380" actId="20577"/>
          <ac:spMkLst>
            <pc:docMk/>
            <pc:sldMk cId="504803003" sldId="315"/>
            <ac:spMk id="3" creationId="{27260254-23EC-4845-BD40-17CBB27F4F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E521D-582D-4D38-A086-48FE912574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F0FE60-7933-4A22-A158-FF07ECF30410}">
      <dgm:prSet/>
      <dgm:spPr/>
      <dgm:t>
        <a:bodyPr/>
        <a:lstStyle/>
        <a:p>
          <a:r>
            <a:rPr lang="en-US"/>
            <a:t>Veronica Lundquist sammankallande</a:t>
          </a:r>
        </a:p>
      </dgm:t>
    </dgm:pt>
    <dgm:pt modelId="{EEA83801-5EAC-4D00-AF45-D37D63F91258}" type="parTrans" cxnId="{E13D7002-B417-4D7B-8D50-6E560DEF923A}">
      <dgm:prSet/>
      <dgm:spPr/>
      <dgm:t>
        <a:bodyPr/>
        <a:lstStyle/>
        <a:p>
          <a:endParaRPr lang="en-US"/>
        </a:p>
      </dgm:t>
    </dgm:pt>
    <dgm:pt modelId="{D76E49CD-1FB7-413B-95BF-ADC60CEDAC16}" type="sibTrans" cxnId="{E13D7002-B417-4D7B-8D50-6E560DEF923A}">
      <dgm:prSet/>
      <dgm:spPr/>
      <dgm:t>
        <a:bodyPr/>
        <a:lstStyle/>
        <a:p>
          <a:endParaRPr lang="en-US"/>
        </a:p>
      </dgm:t>
    </dgm:pt>
    <dgm:pt modelId="{DFE0EAF4-A4EB-45A4-B647-4107BB4A112D}">
      <dgm:prSet/>
      <dgm:spPr/>
      <dgm:t>
        <a:bodyPr/>
        <a:lstStyle/>
        <a:p>
          <a:r>
            <a:rPr lang="en-US"/>
            <a:t>Anna K Malliwan – Folksam cup, läger och unga ledare</a:t>
          </a:r>
        </a:p>
      </dgm:t>
    </dgm:pt>
    <dgm:pt modelId="{06F88AD8-5D38-4672-BA47-797965F9DC80}" type="parTrans" cxnId="{E91EB8EC-845A-4037-84D9-DB325CAD4CF3}">
      <dgm:prSet/>
      <dgm:spPr/>
      <dgm:t>
        <a:bodyPr/>
        <a:lstStyle/>
        <a:p>
          <a:endParaRPr lang="en-US"/>
        </a:p>
      </dgm:t>
    </dgm:pt>
    <dgm:pt modelId="{9217A222-332A-452A-85F6-2FE7134B0BD8}" type="sibTrans" cxnId="{E91EB8EC-845A-4037-84D9-DB325CAD4CF3}">
      <dgm:prSet/>
      <dgm:spPr/>
      <dgm:t>
        <a:bodyPr/>
        <a:lstStyle/>
        <a:p>
          <a:endParaRPr lang="en-US"/>
        </a:p>
      </dgm:t>
    </dgm:pt>
    <dgm:pt modelId="{D987DF60-F6CB-4AF6-A620-2309E5A0BC4B}">
      <dgm:prSet/>
      <dgm:spPr/>
      <dgm:t>
        <a:bodyPr/>
        <a:lstStyle/>
        <a:p>
          <a:r>
            <a:rPr lang="en-US"/>
            <a:t>Ellinor Jakobsson – Volkswagen ungdoms cup, läger, unga ledare</a:t>
          </a:r>
        </a:p>
      </dgm:t>
    </dgm:pt>
    <dgm:pt modelId="{B86159DB-B65B-4C32-9E8C-16E595DCE5FB}" type="parTrans" cxnId="{24D7177C-DB58-4B41-8E8F-A21B1938470B}">
      <dgm:prSet/>
      <dgm:spPr/>
      <dgm:t>
        <a:bodyPr/>
        <a:lstStyle/>
        <a:p>
          <a:endParaRPr lang="en-US"/>
        </a:p>
      </dgm:t>
    </dgm:pt>
    <dgm:pt modelId="{BE00A8F1-3EB8-4EB3-B007-DBAE2D3C5A77}" type="sibTrans" cxnId="{24D7177C-DB58-4B41-8E8F-A21B1938470B}">
      <dgm:prSet/>
      <dgm:spPr/>
      <dgm:t>
        <a:bodyPr/>
        <a:lstStyle/>
        <a:p>
          <a:endParaRPr lang="en-US"/>
        </a:p>
      </dgm:t>
    </dgm:pt>
    <dgm:pt modelId="{F3ED55C8-34F5-4038-A77B-7C702A02450F}">
      <dgm:prSet/>
      <dgm:spPr/>
      <dgm:t>
        <a:bodyPr/>
        <a:lstStyle/>
        <a:p>
          <a:r>
            <a:rPr lang="en-US"/>
            <a:t>Amanda Mattsson – utbildningsansvarig</a:t>
          </a:r>
        </a:p>
      </dgm:t>
    </dgm:pt>
    <dgm:pt modelId="{32B611FF-277F-44FE-9F4B-C337CE965F92}" type="parTrans" cxnId="{FF6FD31A-1459-4F42-A350-154C00F3BBD0}">
      <dgm:prSet/>
      <dgm:spPr/>
      <dgm:t>
        <a:bodyPr/>
        <a:lstStyle/>
        <a:p>
          <a:endParaRPr lang="en-US"/>
        </a:p>
      </dgm:t>
    </dgm:pt>
    <dgm:pt modelId="{E6828662-753C-408E-9DAF-702A193C6D63}" type="sibTrans" cxnId="{FF6FD31A-1459-4F42-A350-154C00F3BBD0}">
      <dgm:prSet/>
      <dgm:spPr/>
      <dgm:t>
        <a:bodyPr/>
        <a:lstStyle/>
        <a:p>
          <a:endParaRPr lang="en-US"/>
        </a:p>
      </dgm:t>
    </dgm:pt>
    <dgm:pt modelId="{5C6EA8F4-1DD0-41D8-AB9F-78030592B293}">
      <dgm:prSet/>
      <dgm:spPr/>
      <dgm:t>
        <a:bodyPr/>
        <a:lstStyle/>
        <a:p>
          <a:r>
            <a:rPr lang="en-US"/>
            <a:t>Petter Ögren – juniorverksamhet</a:t>
          </a:r>
        </a:p>
      </dgm:t>
    </dgm:pt>
    <dgm:pt modelId="{EFD6F964-9804-4241-B3C3-04572AEFB8FD}" type="parTrans" cxnId="{D1739E2A-15ED-4C14-80D0-2FC997ADAC96}">
      <dgm:prSet/>
      <dgm:spPr/>
      <dgm:t>
        <a:bodyPr/>
        <a:lstStyle/>
        <a:p>
          <a:endParaRPr lang="en-US"/>
        </a:p>
      </dgm:t>
    </dgm:pt>
    <dgm:pt modelId="{A7EEFC8B-244C-4121-BC70-A30324B0ED85}" type="sibTrans" cxnId="{D1739E2A-15ED-4C14-80D0-2FC997ADAC96}">
      <dgm:prSet/>
      <dgm:spPr/>
      <dgm:t>
        <a:bodyPr/>
        <a:lstStyle/>
        <a:p>
          <a:endParaRPr lang="en-US"/>
        </a:p>
      </dgm:t>
    </dgm:pt>
    <dgm:pt modelId="{1A444C12-6161-4084-B862-CD314B113774}">
      <dgm:prSet/>
      <dgm:spPr/>
      <dgm:t>
        <a:bodyPr/>
        <a:lstStyle/>
        <a:p>
          <a:r>
            <a:rPr lang="en-US" dirty="0" err="1"/>
            <a:t>Petter</a:t>
          </a:r>
          <a:r>
            <a:rPr lang="en-US" dirty="0"/>
            <a:t> Lundberg – AC-cup, DM </a:t>
          </a:r>
          <a:r>
            <a:rPr lang="en-US" dirty="0" err="1"/>
            <a:t>och</a:t>
          </a:r>
          <a:r>
            <a:rPr lang="en-US" dirty="0"/>
            <a:t> </a:t>
          </a:r>
          <a:r>
            <a:rPr lang="en-US" dirty="0" err="1"/>
            <a:t>hemsida</a:t>
          </a:r>
          <a:r>
            <a:rPr lang="en-US" dirty="0"/>
            <a:t>/ </a:t>
          </a:r>
          <a:r>
            <a:rPr lang="en-US" dirty="0" err="1"/>
            <a:t>facebook</a:t>
          </a:r>
          <a:endParaRPr lang="en-US" dirty="0"/>
        </a:p>
      </dgm:t>
    </dgm:pt>
    <dgm:pt modelId="{2D38B20B-46E0-4DFB-81BD-37241D7D85AB}" type="parTrans" cxnId="{B599AED5-A013-41BF-BA8F-83F59D287FED}">
      <dgm:prSet/>
      <dgm:spPr/>
      <dgm:t>
        <a:bodyPr/>
        <a:lstStyle/>
        <a:p>
          <a:endParaRPr lang="en-US"/>
        </a:p>
      </dgm:t>
    </dgm:pt>
    <dgm:pt modelId="{2FBA89ED-8967-44C9-B3F3-CD8A9FFA8C74}" type="sibTrans" cxnId="{B599AED5-A013-41BF-BA8F-83F59D287FED}">
      <dgm:prSet/>
      <dgm:spPr/>
      <dgm:t>
        <a:bodyPr/>
        <a:lstStyle/>
        <a:p>
          <a:endParaRPr lang="en-US"/>
        </a:p>
      </dgm:t>
    </dgm:pt>
    <dgm:pt modelId="{1D76CAC4-FE0D-4430-885D-32E10DA3EC50}">
      <dgm:prSet/>
      <dgm:spPr/>
      <dgm:t>
        <a:bodyPr/>
        <a:lstStyle/>
        <a:p>
          <a:r>
            <a:rPr lang="en-US"/>
            <a:t>Mattias Grundström - tävlingskalendern, SFF/TA</a:t>
          </a:r>
        </a:p>
      </dgm:t>
    </dgm:pt>
    <dgm:pt modelId="{631B9E48-9B37-492D-8490-5DBEF47A8A03}" type="parTrans" cxnId="{273AAC6B-686B-468D-8756-7F7003A2B77D}">
      <dgm:prSet/>
      <dgm:spPr/>
      <dgm:t>
        <a:bodyPr/>
        <a:lstStyle/>
        <a:p>
          <a:endParaRPr lang="en-US"/>
        </a:p>
      </dgm:t>
    </dgm:pt>
    <dgm:pt modelId="{3A3247AF-6EF0-446B-8135-822EF053473D}" type="sibTrans" cxnId="{273AAC6B-686B-468D-8756-7F7003A2B77D}">
      <dgm:prSet/>
      <dgm:spPr/>
      <dgm:t>
        <a:bodyPr/>
        <a:lstStyle/>
        <a:p>
          <a:endParaRPr lang="en-US"/>
        </a:p>
      </dgm:t>
    </dgm:pt>
    <dgm:pt modelId="{D792EA2F-FCD4-4C19-B0D4-1C71DBFC9F01}" type="pres">
      <dgm:prSet presAssocID="{B2AE521D-582D-4D38-A086-48FE91257417}" presName="diagram" presStyleCnt="0">
        <dgm:presLayoutVars>
          <dgm:dir/>
          <dgm:resizeHandles val="exact"/>
        </dgm:presLayoutVars>
      </dgm:prSet>
      <dgm:spPr/>
    </dgm:pt>
    <dgm:pt modelId="{CDFBCF6B-3A52-4F06-9C28-38D921690275}" type="pres">
      <dgm:prSet presAssocID="{81F0FE60-7933-4A22-A158-FF07ECF30410}" presName="node" presStyleLbl="node1" presStyleIdx="0" presStyleCnt="7">
        <dgm:presLayoutVars>
          <dgm:bulletEnabled val="1"/>
        </dgm:presLayoutVars>
      </dgm:prSet>
      <dgm:spPr/>
    </dgm:pt>
    <dgm:pt modelId="{A542D9D4-4CE1-4C63-8FDD-D5356B0BE208}" type="pres">
      <dgm:prSet presAssocID="{D76E49CD-1FB7-413B-95BF-ADC60CEDAC16}" presName="sibTrans" presStyleCnt="0"/>
      <dgm:spPr/>
    </dgm:pt>
    <dgm:pt modelId="{8FB8337C-C9C5-43FA-9395-777B62910F56}" type="pres">
      <dgm:prSet presAssocID="{DFE0EAF4-A4EB-45A4-B647-4107BB4A112D}" presName="node" presStyleLbl="node1" presStyleIdx="1" presStyleCnt="7">
        <dgm:presLayoutVars>
          <dgm:bulletEnabled val="1"/>
        </dgm:presLayoutVars>
      </dgm:prSet>
      <dgm:spPr/>
    </dgm:pt>
    <dgm:pt modelId="{E3FD2BE2-5F09-4ADF-ADB4-E107C159DC69}" type="pres">
      <dgm:prSet presAssocID="{9217A222-332A-452A-85F6-2FE7134B0BD8}" presName="sibTrans" presStyleCnt="0"/>
      <dgm:spPr/>
    </dgm:pt>
    <dgm:pt modelId="{00C50B98-2B39-44C8-9F1D-B190463E04FF}" type="pres">
      <dgm:prSet presAssocID="{D987DF60-F6CB-4AF6-A620-2309E5A0BC4B}" presName="node" presStyleLbl="node1" presStyleIdx="2" presStyleCnt="7">
        <dgm:presLayoutVars>
          <dgm:bulletEnabled val="1"/>
        </dgm:presLayoutVars>
      </dgm:prSet>
      <dgm:spPr/>
    </dgm:pt>
    <dgm:pt modelId="{46DAA48C-0A6D-4F5B-99C2-A9E0B1E6CC45}" type="pres">
      <dgm:prSet presAssocID="{BE00A8F1-3EB8-4EB3-B007-DBAE2D3C5A77}" presName="sibTrans" presStyleCnt="0"/>
      <dgm:spPr/>
    </dgm:pt>
    <dgm:pt modelId="{7BD1B37A-E3B2-46B7-B85E-ECBA92142689}" type="pres">
      <dgm:prSet presAssocID="{F3ED55C8-34F5-4038-A77B-7C702A02450F}" presName="node" presStyleLbl="node1" presStyleIdx="3" presStyleCnt="7">
        <dgm:presLayoutVars>
          <dgm:bulletEnabled val="1"/>
        </dgm:presLayoutVars>
      </dgm:prSet>
      <dgm:spPr/>
    </dgm:pt>
    <dgm:pt modelId="{5E0DA75C-DE73-49D4-91FE-37E21E5CB397}" type="pres">
      <dgm:prSet presAssocID="{E6828662-753C-408E-9DAF-702A193C6D63}" presName="sibTrans" presStyleCnt="0"/>
      <dgm:spPr/>
    </dgm:pt>
    <dgm:pt modelId="{B0FD10BD-4232-4FE9-84F8-A456A41D8372}" type="pres">
      <dgm:prSet presAssocID="{5C6EA8F4-1DD0-41D8-AB9F-78030592B293}" presName="node" presStyleLbl="node1" presStyleIdx="4" presStyleCnt="7">
        <dgm:presLayoutVars>
          <dgm:bulletEnabled val="1"/>
        </dgm:presLayoutVars>
      </dgm:prSet>
      <dgm:spPr/>
    </dgm:pt>
    <dgm:pt modelId="{08392978-0C57-4253-AE21-B800AA736E7C}" type="pres">
      <dgm:prSet presAssocID="{A7EEFC8B-244C-4121-BC70-A30324B0ED85}" presName="sibTrans" presStyleCnt="0"/>
      <dgm:spPr/>
    </dgm:pt>
    <dgm:pt modelId="{E3D59DA3-C3EA-4FAE-B41A-DB4E6CC32A30}" type="pres">
      <dgm:prSet presAssocID="{1A444C12-6161-4084-B862-CD314B113774}" presName="node" presStyleLbl="node1" presStyleIdx="5" presStyleCnt="7">
        <dgm:presLayoutVars>
          <dgm:bulletEnabled val="1"/>
        </dgm:presLayoutVars>
      </dgm:prSet>
      <dgm:spPr/>
    </dgm:pt>
    <dgm:pt modelId="{BF3BD674-0421-4D93-89E2-946EEF527A4B}" type="pres">
      <dgm:prSet presAssocID="{2FBA89ED-8967-44C9-B3F3-CD8A9FFA8C74}" presName="sibTrans" presStyleCnt="0"/>
      <dgm:spPr/>
    </dgm:pt>
    <dgm:pt modelId="{9983D7FC-A3E0-4CD6-87FD-ECBBFF454EB3}" type="pres">
      <dgm:prSet presAssocID="{1D76CAC4-FE0D-4430-885D-32E10DA3EC50}" presName="node" presStyleLbl="node1" presStyleIdx="6" presStyleCnt="7">
        <dgm:presLayoutVars>
          <dgm:bulletEnabled val="1"/>
        </dgm:presLayoutVars>
      </dgm:prSet>
      <dgm:spPr/>
    </dgm:pt>
  </dgm:ptLst>
  <dgm:cxnLst>
    <dgm:cxn modelId="{E13D7002-B417-4D7B-8D50-6E560DEF923A}" srcId="{B2AE521D-582D-4D38-A086-48FE91257417}" destId="{81F0FE60-7933-4A22-A158-FF07ECF30410}" srcOrd="0" destOrd="0" parTransId="{EEA83801-5EAC-4D00-AF45-D37D63F91258}" sibTransId="{D76E49CD-1FB7-413B-95BF-ADC60CEDAC16}"/>
    <dgm:cxn modelId="{8D21F512-3CBA-4DF6-BD4D-BC42389C7B2A}" type="presOf" srcId="{DFE0EAF4-A4EB-45A4-B647-4107BB4A112D}" destId="{8FB8337C-C9C5-43FA-9395-777B62910F56}" srcOrd="0" destOrd="0" presId="urn:microsoft.com/office/officeart/2005/8/layout/default"/>
    <dgm:cxn modelId="{FF6FD31A-1459-4F42-A350-154C00F3BBD0}" srcId="{B2AE521D-582D-4D38-A086-48FE91257417}" destId="{F3ED55C8-34F5-4038-A77B-7C702A02450F}" srcOrd="3" destOrd="0" parTransId="{32B611FF-277F-44FE-9F4B-C337CE965F92}" sibTransId="{E6828662-753C-408E-9DAF-702A193C6D63}"/>
    <dgm:cxn modelId="{A876F022-BFBB-4F53-A0EF-027107DDFDC5}" type="presOf" srcId="{5C6EA8F4-1DD0-41D8-AB9F-78030592B293}" destId="{B0FD10BD-4232-4FE9-84F8-A456A41D8372}" srcOrd="0" destOrd="0" presId="urn:microsoft.com/office/officeart/2005/8/layout/default"/>
    <dgm:cxn modelId="{F70E3028-C93B-4B00-83AE-229600FFFA97}" type="presOf" srcId="{1D76CAC4-FE0D-4430-885D-32E10DA3EC50}" destId="{9983D7FC-A3E0-4CD6-87FD-ECBBFF454EB3}" srcOrd="0" destOrd="0" presId="urn:microsoft.com/office/officeart/2005/8/layout/default"/>
    <dgm:cxn modelId="{D1739E2A-15ED-4C14-80D0-2FC997ADAC96}" srcId="{B2AE521D-582D-4D38-A086-48FE91257417}" destId="{5C6EA8F4-1DD0-41D8-AB9F-78030592B293}" srcOrd="4" destOrd="0" parTransId="{EFD6F964-9804-4241-B3C3-04572AEFB8FD}" sibTransId="{A7EEFC8B-244C-4121-BC70-A30324B0ED85}"/>
    <dgm:cxn modelId="{409E283D-3E64-434C-9186-AD9D05C8975A}" type="presOf" srcId="{1A444C12-6161-4084-B862-CD314B113774}" destId="{E3D59DA3-C3EA-4FAE-B41A-DB4E6CC32A30}" srcOrd="0" destOrd="0" presId="urn:microsoft.com/office/officeart/2005/8/layout/default"/>
    <dgm:cxn modelId="{273AAC6B-686B-468D-8756-7F7003A2B77D}" srcId="{B2AE521D-582D-4D38-A086-48FE91257417}" destId="{1D76CAC4-FE0D-4430-885D-32E10DA3EC50}" srcOrd="6" destOrd="0" parTransId="{631B9E48-9B37-492D-8490-5DBEF47A8A03}" sibTransId="{3A3247AF-6EF0-446B-8135-822EF053473D}"/>
    <dgm:cxn modelId="{59E83252-5616-4B97-B8D5-1E3F1558E73B}" type="presOf" srcId="{81F0FE60-7933-4A22-A158-FF07ECF30410}" destId="{CDFBCF6B-3A52-4F06-9C28-38D921690275}" srcOrd="0" destOrd="0" presId="urn:microsoft.com/office/officeart/2005/8/layout/default"/>
    <dgm:cxn modelId="{24D7177C-DB58-4B41-8E8F-A21B1938470B}" srcId="{B2AE521D-582D-4D38-A086-48FE91257417}" destId="{D987DF60-F6CB-4AF6-A620-2309E5A0BC4B}" srcOrd="2" destOrd="0" parTransId="{B86159DB-B65B-4C32-9E8C-16E595DCE5FB}" sibTransId="{BE00A8F1-3EB8-4EB3-B007-DBAE2D3C5A77}"/>
    <dgm:cxn modelId="{3A9D5585-8A4C-40E7-AC4A-7A99CD702855}" type="presOf" srcId="{F3ED55C8-34F5-4038-A77B-7C702A02450F}" destId="{7BD1B37A-E3B2-46B7-B85E-ECBA92142689}" srcOrd="0" destOrd="0" presId="urn:microsoft.com/office/officeart/2005/8/layout/default"/>
    <dgm:cxn modelId="{FACA02AB-5511-4746-B490-2D855C8A42DC}" type="presOf" srcId="{D987DF60-F6CB-4AF6-A620-2309E5A0BC4B}" destId="{00C50B98-2B39-44C8-9F1D-B190463E04FF}" srcOrd="0" destOrd="0" presId="urn:microsoft.com/office/officeart/2005/8/layout/default"/>
    <dgm:cxn modelId="{B599AED5-A013-41BF-BA8F-83F59D287FED}" srcId="{B2AE521D-582D-4D38-A086-48FE91257417}" destId="{1A444C12-6161-4084-B862-CD314B113774}" srcOrd="5" destOrd="0" parTransId="{2D38B20B-46E0-4DFB-81BD-37241D7D85AB}" sibTransId="{2FBA89ED-8967-44C9-B3F3-CD8A9FFA8C74}"/>
    <dgm:cxn modelId="{E91EB8EC-845A-4037-84D9-DB325CAD4CF3}" srcId="{B2AE521D-582D-4D38-A086-48FE91257417}" destId="{DFE0EAF4-A4EB-45A4-B647-4107BB4A112D}" srcOrd="1" destOrd="0" parTransId="{06F88AD8-5D38-4672-BA47-797965F9DC80}" sibTransId="{9217A222-332A-452A-85F6-2FE7134B0BD8}"/>
    <dgm:cxn modelId="{7110B6FC-0AEA-42AF-90B9-710EBA4F3DAB}" type="presOf" srcId="{B2AE521D-582D-4D38-A086-48FE91257417}" destId="{D792EA2F-FCD4-4C19-B0D4-1C71DBFC9F01}" srcOrd="0" destOrd="0" presId="urn:microsoft.com/office/officeart/2005/8/layout/default"/>
    <dgm:cxn modelId="{158B2F67-F940-4D91-A19E-7BBA7C2A3E34}" type="presParOf" srcId="{D792EA2F-FCD4-4C19-B0D4-1C71DBFC9F01}" destId="{CDFBCF6B-3A52-4F06-9C28-38D921690275}" srcOrd="0" destOrd="0" presId="urn:microsoft.com/office/officeart/2005/8/layout/default"/>
    <dgm:cxn modelId="{225FBF31-058D-4B61-A6BF-30EC07C1A510}" type="presParOf" srcId="{D792EA2F-FCD4-4C19-B0D4-1C71DBFC9F01}" destId="{A542D9D4-4CE1-4C63-8FDD-D5356B0BE208}" srcOrd="1" destOrd="0" presId="urn:microsoft.com/office/officeart/2005/8/layout/default"/>
    <dgm:cxn modelId="{D5810BCE-F464-4718-AF44-9650F81A66DD}" type="presParOf" srcId="{D792EA2F-FCD4-4C19-B0D4-1C71DBFC9F01}" destId="{8FB8337C-C9C5-43FA-9395-777B62910F56}" srcOrd="2" destOrd="0" presId="urn:microsoft.com/office/officeart/2005/8/layout/default"/>
    <dgm:cxn modelId="{DB7F4A23-B4FE-440F-931B-E6F5BA207E40}" type="presParOf" srcId="{D792EA2F-FCD4-4C19-B0D4-1C71DBFC9F01}" destId="{E3FD2BE2-5F09-4ADF-ADB4-E107C159DC69}" srcOrd="3" destOrd="0" presId="urn:microsoft.com/office/officeart/2005/8/layout/default"/>
    <dgm:cxn modelId="{BF17ACD5-F170-42B9-A893-8B6ADD8D9ACD}" type="presParOf" srcId="{D792EA2F-FCD4-4C19-B0D4-1C71DBFC9F01}" destId="{00C50B98-2B39-44C8-9F1D-B190463E04FF}" srcOrd="4" destOrd="0" presId="urn:microsoft.com/office/officeart/2005/8/layout/default"/>
    <dgm:cxn modelId="{2C14DC71-CDE5-41F1-B56D-C6306C5A319F}" type="presParOf" srcId="{D792EA2F-FCD4-4C19-B0D4-1C71DBFC9F01}" destId="{46DAA48C-0A6D-4F5B-99C2-A9E0B1E6CC45}" srcOrd="5" destOrd="0" presId="urn:microsoft.com/office/officeart/2005/8/layout/default"/>
    <dgm:cxn modelId="{EC7E6106-2E03-4672-9057-EB9048BA1819}" type="presParOf" srcId="{D792EA2F-FCD4-4C19-B0D4-1C71DBFC9F01}" destId="{7BD1B37A-E3B2-46B7-B85E-ECBA92142689}" srcOrd="6" destOrd="0" presId="urn:microsoft.com/office/officeart/2005/8/layout/default"/>
    <dgm:cxn modelId="{0DD2B496-91CA-4079-8106-044E17171BF8}" type="presParOf" srcId="{D792EA2F-FCD4-4C19-B0D4-1C71DBFC9F01}" destId="{5E0DA75C-DE73-49D4-91FE-37E21E5CB397}" srcOrd="7" destOrd="0" presId="urn:microsoft.com/office/officeart/2005/8/layout/default"/>
    <dgm:cxn modelId="{E5309774-83C4-4A13-AD3B-1715F8781EF9}" type="presParOf" srcId="{D792EA2F-FCD4-4C19-B0D4-1C71DBFC9F01}" destId="{B0FD10BD-4232-4FE9-84F8-A456A41D8372}" srcOrd="8" destOrd="0" presId="urn:microsoft.com/office/officeart/2005/8/layout/default"/>
    <dgm:cxn modelId="{785FD063-1126-4517-9C83-CC7B21DEDEE7}" type="presParOf" srcId="{D792EA2F-FCD4-4C19-B0D4-1C71DBFC9F01}" destId="{08392978-0C57-4253-AE21-B800AA736E7C}" srcOrd="9" destOrd="0" presId="urn:microsoft.com/office/officeart/2005/8/layout/default"/>
    <dgm:cxn modelId="{4016A21B-4637-49C4-9E44-A1F8DCB54A69}" type="presParOf" srcId="{D792EA2F-FCD4-4C19-B0D4-1C71DBFC9F01}" destId="{E3D59DA3-C3EA-4FAE-B41A-DB4E6CC32A30}" srcOrd="10" destOrd="0" presId="urn:microsoft.com/office/officeart/2005/8/layout/default"/>
    <dgm:cxn modelId="{F5F87EFD-4580-422E-BD79-11FFE2CA0904}" type="presParOf" srcId="{D792EA2F-FCD4-4C19-B0D4-1C71DBFC9F01}" destId="{BF3BD674-0421-4D93-89E2-946EEF527A4B}" srcOrd="11" destOrd="0" presId="urn:microsoft.com/office/officeart/2005/8/layout/default"/>
    <dgm:cxn modelId="{76EEB329-9615-4775-A121-1E8257360B3A}" type="presParOf" srcId="{D792EA2F-FCD4-4C19-B0D4-1C71DBFC9F01}" destId="{9983D7FC-A3E0-4CD6-87FD-ECBBFF454EB3}" srcOrd="1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BCF6B-3A52-4F06-9C28-38D921690275}">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Veronica Lundquist sammankallande</a:t>
          </a:r>
        </a:p>
      </dsp:txBody>
      <dsp:txXfrm>
        <a:off x="3201" y="193789"/>
        <a:ext cx="2539866" cy="1523919"/>
      </dsp:txXfrm>
    </dsp:sp>
    <dsp:sp modelId="{8FB8337C-C9C5-43FA-9395-777B62910F56}">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Anna K Malliwan – Folksam cup, läger och unga ledare</a:t>
          </a:r>
        </a:p>
      </dsp:txBody>
      <dsp:txXfrm>
        <a:off x="2797054" y="193789"/>
        <a:ext cx="2539866" cy="1523919"/>
      </dsp:txXfrm>
    </dsp:sp>
    <dsp:sp modelId="{00C50B98-2B39-44C8-9F1D-B190463E04FF}">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Ellinor Jakobsson – Volkswagen ungdoms cup, läger, unga ledare</a:t>
          </a:r>
        </a:p>
      </dsp:txBody>
      <dsp:txXfrm>
        <a:off x="5590907" y="193789"/>
        <a:ext cx="2539866" cy="1523919"/>
      </dsp:txXfrm>
    </dsp:sp>
    <dsp:sp modelId="{7BD1B37A-E3B2-46B7-B85E-ECBA92142689}">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Amanda Mattsson – utbildningsansvarig</a:t>
          </a:r>
        </a:p>
      </dsp:txBody>
      <dsp:txXfrm>
        <a:off x="8384760" y="193789"/>
        <a:ext cx="2539866" cy="1523919"/>
      </dsp:txXfrm>
    </dsp:sp>
    <dsp:sp modelId="{B0FD10BD-4232-4FE9-84F8-A456A41D8372}">
      <dsp:nvSpPr>
        <dsp:cNvPr id="0" name=""/>
        <dsp:cNvSpPr/>
      </dsp:nvSpPr>
      <dsp:spPr>
        <a:xfrm>
          <a:off x="1400128"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Petter Ögren – juniorverksamhet</a:t>
          </a:r>
        </a:p>
      </dsp:txBody>
      <dsp:txXfrm>
        <a:off x="1400128" y="1971695"/>
        <a:ext cx="2539866" cy="1523919"/>
      </dsp:txXfrm>
    </dsp:sp>
    <dsp:sp modelId="{E3D59DA3-C3EA-4FAE-B41A-DB4E6CC32A30}">
      <dsp:nvSpPr>
        <dsp:cNvPr id="0" name=""/>
        <dsp:cNvSpPr/>
      </dsp:nvSpPr>
      <dsp:spPr>
        <a:xfrm>
          <a:off x="4193981"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Petter</a:t>
          </a:r>
          <a:r>
            <a:rPr lang="en-US" sz="2300" kern="1200" dirty="0"/>
            <a:t> Lundberg – AC-cup, DM </a:t>
          </a:r>
          <a:r>
            <a:rPr lang="en-US" sz="2300" kern="1200" dirty="0" err="1"/>
            <a:t>och</a:t>
          </a:r>
          <a:r>
            <a:rPr lang="en-US" sz="2300" kern="1200" dirty="0"/>
            <a:t> </a:t>
          </a:r>
          <a:r>
            <a:rPr lang="en-US" sz="2300" kern="1200" dirty="0" err="1"/>
            <a:t>hemsida</a:t>
          </a:r>
          <a:r>
            <a:rPr lang="en-US" sz="2300" kern="1200" dirty="0"/>
            <a:t>/ </a:t>
          </a:r>
          <a:r>
            <a:rPr lang="en-US" sz="2300" kern="1200" dirty="0" err="1"/>
            <a:t>facebook</a:t>
          </a:r>
          <a:endParaRPr lang="en-US" sz="2300" kern="1200" dirty="0"/>
        </a:p>
      </dsp:txBody>
      <dsp:txXfrm>
        <a:off x="4193981" y="1971695"/>
        <a:ext cx="2539866" cy="1523919"/>
      </dsp:txXfrm>
    </dsp:sp>
    <dsp:sp modelId="{9983D7FC-A3E0-4CD6-87FD-ECBBFF454EB3}">
      <dsp:nvSpPr>
        <dsp:cNvPr id="0" name=""/>
        <dsp:cNvSpPr/>
      </dsp:nvSpPr>
      <dsp:spPr>
        <a:xfrm>
          <a:off x="6987834"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Mattias Grundström - tävlingskalendern, SFF/TA</a:t>
          </a:r>
        </a:p>
      </dsp:txBody>
      <dsp:txXfrm>
        <a:off x="6987834"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E34D30-FB53-4FA2-BEC3-DCC7E5F8FFC7}" type="datetimeFigureOut">
              <a:rPr lang="sv-SE" smtClean="0"/>
              <a:t>2021-11-08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A8F31C-7BDE-468B-A920-D2D6BBEA6D7F}" type="slidenum">
              <a:rPr lang="sv-SE" smtClean="0"/>
              <a:t>‹#›</a:t>
            </a:fld>
            <a:endParaRPr lang="sv-SE"/>
          </a:p>
        </p:txBody>
      </p:sp>
    </p:spTree>
    <p:extLst>
      <p:ext uri="{BB962C8B-B14F-4D97-AF65-F5344CB8AC3E}">
        <p14:creationId xmlns:p14="http://schemas.microsoft.com/office/powerpoint/2010/main" val="301653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17332-9E34-4C5D-9111-34CABFEFC5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40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78287-11AB-4888-9B16-4105937FF34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40BD47D-7E88-4763-98B1-2FF57A853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CA13CC-131E-46F7-B902-ED97DAE635D9}"/>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B6D592AA-D356-4BA4-B382-26AB9BE7F9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1AE6CE-6A01-40F2-BB17-C8DCA1464C9D}"/>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113959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9D19-8BF1-4AF5-82CB-3703390E9F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1F5ACC0-C418-4059-BD2D-B2432DDD09D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0F0B8F-7E56-4C7F-B00E-0C541D63F50D}"/>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40FBEC7A-A441-4917-ABF9-3B96025433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7A2B50-0668-44BA-A253-B09F711BCB51}"/>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97445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AFCD3D8-4A08-494D-99D7-F1649850F97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D4D36-4C26-466F-8B24-B13C33ED134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BF86300-3B4F-4695-9701-89C8107AF500}"/>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E458EC9F-4EB8-4D24-9F72-4BD0D2955F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71E21F-A74A-4D94-B32F-71D045E90B18}"/>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408478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Date Placeholder 4"/>
          <p:cNvSpPr>
            <a:spLocks noGrp="1"/>
          </p:cNvSpPr>
          <p:nvPr>
            <p:ph type="dt" sz="half" idx="10"/>
          </p:nvPr>
        </p:nvSpPr>
        <p:spPr/>
        <p:txBody>
          <a:bodyPr/>
          <a:lstStyle/>
          <a:p>
            <a:fld id="{CA7FCD4B-5C38-4233-A9B8-17B7EC96418E}" type="datetimeFigureOut">
              <a:rPr lang="sv-SE" smtClean="0"/>
              <a:t>2021-11-08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DDDBC03-B9CF-4343-92CA-07C8E55E99FB}" type="slidenum">
              <a:rPr lang="sv-SE" smtClean="0"/>
              <a:t>‹#›</a:t>
            </a:fld>
            <a:endParaRPr lang="sv-SE"/>
          </a:p>
        </p:txBody>
      </p:sp>
      <p:sp>
        <p:nvSpPr>
          <p:cNvPr id="9" name="Content Placeholder 8"/>
          <p:cNvSpPr>
            <a:spLocks noGrp="1"/>
          </p:cNvSpPr>
          <p:nvPr>
            <p:ph sz="quarter" idx="13"/>
          </p:nvPr>
        </p:nvSpPr>
        <p:spPr>
          <a:xfrm>
            <a:off x="902207" y="2679192"/>
            <a:ext cx="5096256" cy="34472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38683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9293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68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631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3099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3446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22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408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4F049-BA0A-4A17-8966-8CEA3A8F3C6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D86382-A4DE-4C70-8097-CE20B9D152D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9EFC69-3707-4B97-8085-82D2EA570369}"/>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65EE95C0-D819-4AA3-A8F0-9FF9EE24D6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A434CE-A96E-455A-9202-90683943AD84}"/>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281314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5112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714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58F85-6E60-4709-BA0D-FC9D676BEB17}"/>
              </a:ext>
            </a:extLst>
          </p:cNvPr>
          <p:cNvSpPr>
            <a:spLocks noGrp="1"/>
          </p:cNvSpPr>
          <p:nvPr>
            <p:ph type="title"/>
          </p:nvPr>
        </p:nvSpPr>
        <p:spPr/>
        <p:txBody>
          <a:bodyPr/>
          <a:lstStyle>
            <a:lvl1pPr>
              <a:defRPr/>
            </a:lvl1pPr>
          </a:lstStyle>
          <a:p>
            <a:r>
              <a:rPr lang="sv-SE"/>
              <a:t>Klicka här för att ändra format</a:t>
            </a:r>
            <a:endParaRPr lang="sv-SE" dirty="0"/>
          </a:p>
        </p:txBody>
      </p:sp>
      <p:sp>
        <p:nvSpPr>
          <p:cNvPr id="4" name="Platshållare för innehåll 3"/>
          <p:cNvSpPr>
            <a:spLocks noGrp="1"/>
          </p:cNvSpPr>
          <p:nvPr>
            <p:ph sz="quarter" idx="10"/>
          </p:nvPr>
        </p:nvSpPr>
        <p:spPr>
          <a:xfrm>
            <a:off x="918000" y="1490400"/>
            <a:ext cx="10483200" cy="451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4269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A1C137-5FB7-4E42-9EB5-4748ADD1A79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D1552CE-F079-4FD2-BEEF-75C625F75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4B7A7B-6FA3-438D-9E70-9033C54413F4}"/>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A4F35CD0-3CD6-4D16-B71C-0DB34F0CB2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027DDC1-B824-440A-884D-1445E5D626CC}"/>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64498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7F535-DC6E-4FF3-8D32-76ACC155C9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A41EE2-7A59-49F1-A4A3-AFEE435EE8A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0F8E8B1-4BB5-4C27-9798-B4A508EA307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272EDB8-9838-4CAF-8EE8-416DBAEC5C74}"/>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6" name="Platshållare för sidfot 5">
            <a:extLst>
              <a:ext uri="{FF2B5EF4-FFF2-40B4-BE49-F238E27FC236}">
                <a16:creationId xmlns:a16="http://schemas.microsoft.com/office/drawing/2014/main" id="{207182A2-C3D3-4654-80BB-3796F2B42E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6008FF-94A6-4480-99EC-FD3973A1A083}"/>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265992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22934-2697-4A83-8518-0D81152A6DB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7DE21D-2CAF-4652-9181-AA0009DDE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0571092-64F1-4B4B-A32C-651F1D7C2B1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40873DC-EF99-4791-9918-AB42ED42C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CEB5C0-0046-4247-90CD-57540B95A89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31DB9E2-3015-4CE4-AAB3-6FBBB431D9ED}"/>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8" name="Platshållare för sidfot 7">
            <a:extLst>
              <a:ext uri="{FF2B5EF4-FFF2-40B4-BE49-F238E27FC236}">
                <a16:creationId xmlns:a16="http://schemas.microsoft.com/office/drawing/2014/main" id="{C963BAD5-4A7D-41A0-BB05-4083192B3D2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61DB2E-11F9-432D-BB80-CD427A1EB6C6}"/>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191519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DD7CE-31C3-40FF-B948-2440514CB3D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EED4FF1-2333-4A78-8F53-D6C088399832}"/>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4" name="Platshållare för sidfot 3">
            <a:extLst>
              <a:ext uri="{FF2B5EF4-FFF2-40B4-BE49-F238E27FC236}">
                <a16:creationId xmlns:a16="http://schemas.microsoft.com/office/drawing/2014/main" id="{C38BDB64-13C7-4E53-8FD3-D86CDB4F6E8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D50B703-CB45-4576-BF83-153C62ABF36E}"/>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94668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0E85F8F-3EF5-4E0F-8C2A-715E4BC82AD6}"/>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3" name="Platshållare för sidfot 2">
            <a:extLst>
              <a:ext uri="{FF2B5EF4-FFF2-40B4-BE49-F238E27FC236}">
                <a16:creationId xmlns:a16="http://schemas.microsoft.com/office/drawing/2014/main" id="{A61939F1-6BF1-40DA-B7EC-6114EA53E8B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02E81CB-4A0E-4172-AD07-FCB4402532AB}"/>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269748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17C8C7-00EC-401A-9CD5-F29AB68F340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0ED170-3759-4835-82BB-9A45A2250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2F43D08-AB49-4E28-82BC-C151569C2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BF19CB-4E7A-45D2-AC42-B35F2BFB4D2F}"/>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6" name="Platshållare för sidfot 5">
            <a:extLst>
              <a:ext uri="{FF2B5EF4-FFF2-40B4-BE49-F238E27FC236}">
                <a16:creationId xmlns:a16="http://schemas.microsoft.com/office/drawing/2014/main" id="{C3EF257E-BAC7-4602-8EE2-3B0031B80A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FAD430-1265-482C-BE4B-11B306EDF511}"/>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136951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C659FA-8B96-409B-B0A3-ADE05153FF2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3E73351-9DC9-469D-A0FD-002C540AE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11D16DB-2E4C-4237-880C-7F847F924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2C4F16-48FC-4EA4-AEC1-CF678D381E55}"/>
              </a:ext>
            </a:extLst>
          </p:cNvPr>
          <p:cNvSpPr>
            <a:spLocks noGrp="1"/>
          </p:cNvSpPr>
          <p:nvPr>
            <p:ph type="dt" sz="half" idx="10"/>
          </p:nvPr>
        </p:nvSpPr>
        <p:spPr/>
        <p:txBody>
          <a:bodyPr/>
          <a:lstStyle/>
          <a:p>
            <a:fld id="{9D3FF128-76D1-4762-B188-0B9EEB419F3D}" type="datetimeFigureOut">
              <a:rPr lang="sv-SE" smtClean="0"/>
              <a:t>2021-11-08</a:t>
            </a:fld>
            <a:endParaRPr lang="sv-SE"/>
          </a:p>
        </p:txBody>
      </p:sp>
      <p:sp>
        <p:nvSpPr>
          <p:cNvPr id="6" name="Platshållare för sidfot 5">
            <a:extLst>
              <a:ext uri="{FF2B5EF4-FFF2-40B4-BE49-F238E27FC236}">
                <a16:creationId xmlns:a16="http://schemas.microsoft.com/office/drawing/2014/main" id="{48EA742B-6467-495B-9C5B-345DFA80E5C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23591-C849-4114-BEFC-73A1FC4579ED}"/>
              </a:ext>
            </a:extLst>
          </p:cNvPr>
          <p:cNvSpPr>
            <a:spLocks noGrp="1"/>
          </p:cNvSpPr>
          <p:nvPr>
            <p:ph type="sldNum" sz="quarter" idx="12"/>
          </p:nvPr>
        </p:nvSpPr>
        <p:spPr/>
        <p:txBody>
          <a:bodyPr/>
          <a:lstStyle/>
          <a:p>
            <a:fld id="{C76E4EAD-E245-4530-BCD3-43AA9AB94403}" type="slidenum">
              <a:rPr lang="sv-SE" smtClean="0"/>
              <a:t>‹#›</a:t>
            </a:fld>
            <a:endParaRPr lang="sv-SE"/>
          </a:p>
        </p:txBody>
      </p:sp>
    </p:spTree>
    <p:extLst>
      <p:ext uri="{BB962C8B-B14F-4D97-AF65-F5344CB8AC3E}">
        <p14:creationId xmlns:p14="http://schemas.microsoft.com/office/powerpoint/2010/main" val="206351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8EBC5F8-F7DA-46B6-A9BC-58E7A5901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98FD61-A74D-4397-8A7F-C5D0872C4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A8793F-31C5-4890-AB5B-73B8C4EBF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FF128-76D1-4762-B188-0B9EEB419F3D}" type="datetimeFigureOut">
              <a:rPr lang="sv-SE" smtClean="0"/>
              <a:t>2021-11-08</a:t>
            </a:fld>
            <a:endParaRPr lang="sv-SE"/>
          </a:p>
        </p:txBody>
      </p:sp>
      <p:sp>
        <p:nvSpPr>
          <p:cNvPr id="5" name="Platshållare för sidfot 4">
            <a:extLst>
              <a:ext uri="{FF2B5EF4-FFF2-40B4-BE49-F238E27FC236}">
                <a16:creationId xmlns:a16="http://schemas.microsoft.com/office/drawing/2014/main" id="{EDF63BD3-9448-440E-B085-C0462E756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2EE5593-4967-4CFF-9BFF-5D761F4C4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E4EAD-E245-4530-BCD3-43AA9AB94403}" type="slidenum">
              <a:rPr lang="sv-SE" smtClean="0"/>
              <a:t>‹#›</a:t>
            </a:fld>
            <a:endParaRPr lang="sv-SE"/>
          </a:p>
        </p:txBody>
      </p:sp>
    </p:spTree>
    <p:extLst>
      <p:ext uri="{BB962C8B-B14F-4D97-AF65-F5344CB8AC3E}">
        <p14:creationId xmlns:p14="http://schemas.microsoft.com/office/powerpoint/2010/main" val="180884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skidor.com/Grenar/langdakning/tavling/Reglerochriktlinj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ellinorjakobsson@icloud.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annak.maliwan91@gmail.com"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hyperlink" Target="mailto:petter.ogren@edu.lycksele.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ducationwebregistration.idrottonline.se/home/index/1535752" TargetMode="External"/><Relationship Id="rId2" Type="http://schemas.openxmlformats.org/officeDocument/2006/relationships/hyperlink" Target="https://www.skidor.com/globalassets/langdakning/dokument/utbildning/kurser-seminarier/2021/skidleka/inbjudan-skidleka-umea-4-dec.pdf"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4.xml.rels><?xml version="1.0" encoding="UTF-8" standalone="yes"?>
<Relationships xmlns="http://schemas.openxmlformats.org/package/2006/relationships"><Relationship Id="rId3" Type="http://schemas.openxmlformats.org/officeDocument/2006/relationships/hyperlink" Target="https://educationwebregistration.idrottonline.se/home/index/1537410" TargetMode="External"/><Relationship Id="rId2" Type="http://schemas.openxmlformats.org/officeDocument/2006/relationships/hyperlink" Target="https://www.skidor.com/globalassets/langdakning/dokument/utbildning/kurser-seminarier/2021/skidlara/inbjudan-skidlara-skelleftea-22-23-januari.pdf" TargetMode="Externa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hyperlink" Target="mailto:amattssn@gmail.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skidor.com/Grenar/langdakning/Utbildning/varautbildningar/introduktionsutbildningenlangdskidakn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VasterbottensSkidforbund/" TargetMode="External"/><Relationship Id="rId7"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vasterbotten.skidor.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hyperlink" Target="https://pixabay.com/sv/fr%C3%A5ga-fr%C3%A5getecken-hj%C3%A4lp-svar-230904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skidor.com/coron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skidor.com/Grenar/langdakning/foljoss/aktuelltlangdakning/2021/riktlinjergallandevallningochutrustningforbarnochungd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5">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9">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1">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CA5D6EA5-1EAE-4923-8E5C-A073012EF00E}"/>
              </a:ext>
            </a:extLst>
          </p:cNvPr>
          <p:cNvSpPr>
            <a:spLocks noGrp="1"/>
          </p:cNvSpPr>
          <p:nvPr>
            <p:ph type="ctrTitle"/>
          </p:nvPr>
        </p:nvSpPr>
        <p:spPr>
          <a:xfrm>
            <a:off x="1127208" y="857251"/>
            <a:ext cx="4747280" cy="3098061"/>
          </a:xfrm>
        </p:spPr>
        <p:txBody>
          <a:bodyPr anchor="b">
            <a:normAutofit/>
          </a:bodyPr>
          <a:lstStyle/>
          <a:p>
            <a:pPr algn="l"/>
            <a:r>
              <a:rPr lang="sv-SE" sz="4800">
                <a:solidFill>
                  <a:srgbClr val="FFFFFF"/>
                </a:solidFill>
              </a:rPr>
              <a:t>Arrangörsträff </a:t>
            </a:r>
          </a:p>
        </p:txBody>
      </p:sp>
      <p:sp>
        <p:nvSpPr>
          <p:cNvPr id="41" name="Rectangle 33">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DD06DA63-14DF-4B79-9B34-AC79D718B42E}"/>
              </a:ext>
            </a:extLst>
          </p:cNvPr>
          <p:cNvSpPr>
            <a:spLocks noGrp="1"/>
          </p:cNvSpPr>
          <p:nvPr>
            <p:ph type="subTitle" idx="1"/>
          </p:nvPr>
        </p:nvSpPr>
        <p:spPr>
          <a:xfrm>
            <a:off x="1127208" y="4756265"/>
            <a:ext cx="4393278" cy="1244483"/>
          </a:xfrm>
        </p:spPr>
        <p:txBody>
          <a:bodyPr anchor="t">
            <a:normAutofit/>
          </a:bodyPr>
          <a:lstStyle/>
          <a:p>
            <a:pPr algn="l"/>
            <a:r>
              <a:rPr lang="sv-SE">
                <a:solidFill>
                  <a:srgbClr val="FFFFFF"/>
                </a:solidFill>
              </a:rPr>
              <a:t>Digitalt 8/11-2021</a:t>
            </a:r>
          </a:p>
          <a:p>
            <a:pPr algn="l"/>
            <a:endParaRPr lang="sv-SE">
              <a:solidFill>
                <a:srgbClr val="FFFFFF"/>
              </a:solidFill>
            </a:endParaRPr>
          </a:p>
        </p:txBody>
      </p:sp>
      <p:sp>
        <p:nvSpPr>
          <p:cNvPr id="36" name="Oval 3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latshållare för innehåll 3">
            <a:extLst>
              <a:ext uri="{FF2B5EF4-FFF2-40B4-BE49-F238E27FC236}">
                <a16:creationId xmlns:a16="http://schemas.microsoft.com/office/drawing/2014/main" id="{0B4414D0-836E-4858-9C1B-AE9EEDB38B9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521052" y="2108877"/>
            <a:ext cx="2536178" cy="2654533"/>
          </a:xfrm>
          <a:prstGeom prst="rect">
            <a:avLst/>
          </a:prstGeom>
        </p:spPr>
      </p:pic>
    </p:spTree>
    <p:extLst>
      <p:ext uri="{BB962C8B-B14F-4D97-AF65-F5344CB8AC3E}">
        <p14:creationId xmlns:p14="http://schemas.microsoft.com/office/powerpoint/2010/main" val="98104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FE45DB-577C-42FC-815B-DADBA00FD87A}"/>
              </a:ext>
            </a:extLst>
          </p:cNvPr>
          <p:cNvSpPr>
            <a:spLocks noGrp="1"/>
          </p:cNvSpPr>
          <p:nvPr>
            <p:ph type="title"/>
          </p:nvPr>
        </p:nvSpPr>
        <p:spPr>
          <a:xfrm>
            <a:off x="1136429" y="627564"/>
            <a:ext cx="7474172" cy="1325563"/>
          </a:xfrm>
        </p:spPr>
        <p:txBody>
          <a:bodyPr>
            <a:normAutofit/>
          </a:bodyPr>
          <a:lstStyle/>
          <a:p>
            <a:pPr algn="ctr"/>
            <a:r>
              <a:rPr lang="sv-SE" dirty="0">
                <a:latin typeface="Impact" panose="020B0806030902050204" pitchFamily="34" charset="0"/>
              </a:rPr>
              <a:t>”OMKÖRNINGSREGLERNA” PARAGRAF 343</a:t>
            </a:r>
            <a:endParaRPr lang="sv-SE" dirty="0"/>
          </a:p>
        </p:txBody>
      </p:sp>
      <p:sp>
        <p:nvSpPr>
          <p:cNvPr id="3" name="Platshållare för innehåll 2">
            <a:extLst>
              <a:ext uri="{FF2B5EF4-FFF2-40B4-BE49-F238E27FC236}">
                <a16:creationId xmlns:a16="http://schemas.microsoft.com/office/drawing/2014/main" id="{47128253-A0AB-415F-AA23-16B6CC2990FB}"/>
              </a:ext>
            </a:extLst>
          </p:cNvPr>
          <p:cNvSpPr>
            <a:spLocks noGrp="1"/>
          </p:cNvSpPr>
          <p:nvPr>
            <p:ph idx="1"/>
          </p:nvPr>
        </p:nvSpPr>
        <p:spPr>
          <a:xfrm>
            <a:off x="1536479" y="2706798"/>
            <a:ext cx="6467867" cy="3450613"/>
          </a:xfrm>
        </p:spPr>
        <p:txBody>
          <a:bodyPr anchor="ctr">
            <a:normAutofit/>
          </a:bodyPr>
          <a:lstStyle/>
          <a:p>
            <a:pPr marL="0" indent="0">
              <a:buNone/>
            </a:pPr>
            <a:r>
              <a:rPr lang="sv-SE" sz="3600" dirty="0"/>
              <a:t>Regelförändring på G, håll koll!</a:t>
            </a:r>
          </a:p>
          <a:p>
            <a:pPr marL="0" indent="0">
              <a:buNone/>
            </a:pPr>
            <a:endParaRPr lang="sv-SE" sz="3600" dirty="0"/>
          </a:p>
          <a:p>
            <a:pPr marL="0" indent="0">
              <a:buNone/>
            </a:pPr>
            <a:r>
              <a:rPr lang="sv-SE" sz="3600" dirty="0"/>
              <a:t>Även andra ändringar kommer.</a:t>
            </a:r>
          </a:p>
          <a:p>
            <a:pPr marL="0" indent="0">
              <a:buNone/>
            </a:pPr>
            <a:r>
              <a:rPr lang="sv-SE" sz="3600" dirty="0">
                <a:hlinkClick r:id="rId2"/>
              </a:rPr>
              <a:t>https://www.skidor.com/Grenar/langdakning/tavling/Reglerochriktlinjer/</a:t>
            </a:r>
            <a:endParaRPr lang="sv-SE" sz="3600" dirty="0"/>
          </a:p>
          <a:p>
            <a:pPr marL="0" indent="0">
              <a:buNone/>
            </a:pPr>
            <a:endParaRPr lang="sv-SE" sz="36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02BF19D0-9ED0-43FE-8F52-544BE12C4EE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68607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65207-49FB-42DD-95F8-7ADADFC8ADFD}"/>
              </a:ext>
            </a:extLst>
          </p:cNvPr>
          <p:cNvSpPr>
            <a:spLocks noGrp="1"/>
          </p:cNvSpPr>
          <p:nvPr>
            <p:ph type="title"/>
          </p:nvPr>
        </p:nvSpPr>
        <p:spPr>
          <a:xfrm>
            <a:off x="1136428" y="627564"/>
            <a:ext cx="7474172" cy="1325563"/>
          </a:xfrm>
        </p:spPr>
        <p:txBody>
          <a:bodyPr>
            <a:normAutofit/>
          </a:bodyPr>
          <a:lstStyle/>
          <a:p>
            <a:r>
              <a:rPr lang="sv-SE" dirty="0"/>
              <a:t>AC-cupen</a:t>
            </a:r>
          </a:p>
        </p:txBody>
      </p:sp>
      <p:sp>
        <p:nvSpPr>
          <p:cNvPr id="3" name="Platshållare för innehåll 2">
            <a:extLst>
              <a:ext uri="{FF2B5EF4-FFF2-40B4-BE49-F238E27FC236}">
                <a16:creationId xmlns:a16="http://schemas.microsoft.com/office/drawing/2014/main" id="{36218068-58C1-4F08-B208-6AFE8D1ADEB3}"/>
              </a:ext>
            </a:extLst>
          </p:cNvPr>
          <p:cNvSpPr>
            <a:spLocks noGrp="1"/>
          </p:cNvSpPr>
          <p:nvPr>
            <p:ph idx="1"/>
          </p:nvPr>
        </p:nvSpPr>
        <p:spPr>
          <a:xfrm>
            <a:off x="1248696" y="1809750"/>
            <a:ext cx="7361904" cy="4171949"/>
          </a:xfrm>
        </p:spPr>
        <p:txBody>
          <a:bodyPr anchor="ctr">
            <a:normAutofit/>
          </a:bodyPr>
          <a:lstStyle/>
          <a:p>
            <a:pPr marL="0" indent="0">
              <a:buNone/>
            </a:pPr>
            <a:r>
              <a:rPr lang="sv-SE" sz="2000" dirty="0"/>
              <a:t>16 </a:t>
            </a:r>
            <a:r>
              <a:rPr lang="sv-SE" sz="2000" dirty="0" err="1"/>
              <a:t>st</a:t>
            </a:r>
            <a:r>
              <a:rPr lang="sv-SE" sz="2000" dirty="0"/>
              <a:t> tävlingar ingår (</a:t>
            </a:r>
            <a:r>
              <a:rPr lang="sv-SE" sz="2000" dirty="0" err="1"/>
              <a:t>inkl</a:t>
            </a:r>
            <a:r>
              <a:rPr lang="sv-SE" sz="2000" dirty="0"/>
              <a:t> </a:t>
            </a:r>
            <a:r>
              <a:rPr lang="sv-SE" sz="2000" dirty="0" err="1"/>
              <a:t>Tjamstan</a:t>
            </a:r>
            <a:r>
              <a:rPr lang="sv-SE" sz="2000" dirty="0"/>
              <a:t> </a:t>
            </a:r>
            <a:r>
              <a:rPr lang="sv-SE" sz="2000" dirty="0" err="1"/>
              <a:t>skicross</a:t>
            </a:r>
            <a:r>
              <a:rPr lang="sv-SE" sz="2000" dirty="0"/>
              <a:t>, V-manna supersprint)</a:t>
            </a:r>
          </a:p>
          <a:p>
            <a:pPr marL="0" indent="0">
              <a:buNone/>
            </a:pPr>
            <a:endParaRPr lang="sv-SE" sz="2000" dirty="0"/>
          </a:p>
          <a:p>
            <a:pPr marL="0" indent="0">
              <a:buNone/>
            </a:pPr>
            <a:r>
              <a:rPr lang="sv-SE" sz="2000" dirty="0"/>
              <a:t>Åkaren får räkna bort de sex tävlingar som gett minst poäng</a:t>
            </a:r>
            <a:br>
              <a:rPr lang="sv-SE" sz="2000" dirty="0"/>
            </a:br>
            <a:r>
              <a:rPr lang="sv-SE" sz="2000" i="1" dirty="0"/>
              <a:t>(Vill undvika stress och åkare som tävlar med symptom i dessa tider)</a:t>
            </a:r>
          </a:p>
          <a:p>
            <a:pPr marL="0" indent="0">
              <a:buNone/>
            </a:pPr>
            <a:endParaRPr lang="sv-SE" sz="2000" dirty="0"/>
          </a:p>
          <a:p>
            <a:pPr marL="0" indent="0">
              <a:buNone/>
            </a:pPr>
            <a:r>
              <a:rPr lang="sv-SE" sz="2000" dirty="0"/>
              <a:t>H/D 9-16 (singelklasser)</a:t>
            </a:r>
          </a:p>
          <a:p>
            <a:pPr marL="0" indent="0">
              <a:buNone/>
            </a:pPr>
            <a:endParaRPr lang="sv-SE" sz="2000" dirty="0"/>
          </a:p>
          <a:p>
            <a:pPr marL="0" indent="0">
              <a:buNone/>
            </a:pPr>
            <a:r>
              <a:rPr lang="sv-SE" sz="2000" dirty="0"/>
              <a:t>Hemsidan kommer att uppdateras med info för årets AC-cup säsong.</a:t>
            </a:r>
            <a:endParaRPr lang="sv-SE" sz="1700" dirty="0"/>
          </a:p>
          <a:p>
            <a:endParaRPr lang="sv-SE" sz="17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4953862D-92DC-49A4-AABF-A25484E6CD2A}"/>
              </a:ext>
            </a:extLst>
          </p:cNvPr>
          <p:cNvPicPr>
            <a:picLocks/>
          </p:cNvPicPr>
          <p:nvPr/>
        </p:nvPicPr>
        <p:blipFill rotWithShape="1">
          <a:blip r:embed="rId2">
            <a:alphaModFix/>
            <a:extLst>
              <a:ext uri="{28A0092B-C50C-407E-A947-70E740481C1C}">
                <a14:useLocalDpi xmlns:a14="http://schemas.microsoft.com/office/drawing/2010/main" val="0"/>
              </a:ext>
            </a:extLst>
          </a:blip>
          <a:srcRect t="4612" r="-3" b="-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53341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39B7C-0BBD-463B-A32F-46D3FEAF505F}"/>
              </a:ext>
            </a:extLst>
          </p:cNvPr>
          <p:cNvSpPr>
            <a:spLocks noGrp="1"/>
          </p:cNvSpPr>
          <p:nvPr>
            <p:ph type="title"/>
          </p:nvPr>
        </p:nvSpPr>
        <p:spPr>
          <a:xfrm>
            <a:off x="1136428" y="627564"/>
            <a:ext cx="7474172" cy="1325563"/>
          </a:xfrm>
        </p:spPr>
        <p:txBody>
          <a:bodyPr>
            <a:normAutofit/>
          </a:bodyPr>
          <a:lstStyle/>
          <a:p>
            <a:r>
              <a:rPr lang="sv-SE" dirty="0"/>
              <a:t>AC-cupen</a:t>
            </a:r>
          </a:p>
        </p:txBody>
      </p:sp>
      <p:sp>
        <p:nvSpPr>
          <p:cNvPr id="3" name="Platshållare för innehåll 2">
            <a:extLst>
              <a:ext uri="{FF2B5EF4-FFF2-40B4-BE49-F238E27FC236}">
                <a16:creationId xmlns:a16="http://schemas.microsoft.com/office/drawing/2014/main" id="{BADFD5F2-7394-48CF-9472-CABD4F715724}"/>
              </a:ext>
            </a:extLst>
          </p:cNvPr>
          <p:cNvSpPr>
            <a:spLocks noGrp="1"/>
          </p:cNvSpPr>
          <p:nvPr>
            <p:ph idx="1"/>
          </p:nvPr>
        </p:nvSpPr>
        <p:spPr>
          <a:xfrm>
            <a:off x="883921" y="1859281"/>
            <a:ext cx="7335520" cy="4371156"/>
          </a:xfrm>
        </p:spPr>
        <p:txBody>
          <a:bodyPr anchor="ctr">
            <a:normAutofit/>
          </a:bodyPr>
          <a:lstStyle/>
          <a:p>
            <a:r>
              <a:rPr lang="sv-SE" sz="2400" dirty="0"/>
              <a:t>För ungdomar 9-16 år. </a:t>
            </a:r>
          </a:p>
          <a:p>
            <a:r>
              <a:rPr lang="sv-SE" sz="2400" dirty="0"/>
              <a:t>15 poäng för seger, sedan fallande till 1 poäng för 15e plats. </a:t>
            </a:r>
          </a:p>
          <a:p>
            <a:r>
              <a:rPr lang="sv-SE" sz="2400" dirty="0"/>
              <a:t>Alla ungdomstävlingar i länet ingår.</a:t>
            </a:r>
          </a:p>
          <a:p>
            <a:r>
              <a:rPr lang="sv-SE" sz="2400" dirty="0"/>
              <a:t>Flitpris till alla som deltagit i minst hälften av vinterns tävlingar</a:t>
            </a:r>
          </a:p>
          <a:p>
            <a:r>
              <a:rPr lang="sv-SE" sz="2400" dirty="0"/>
              <a:t>Medalj till de tre bästa i varje klass. </a:t>
            </a:r>
          </a:p>
          <a:p>
            <a:r>
              <a:rPr lang="sv-SE" sz="2400" dirty="0"/>
              <a:t>Sex tävlingar får räknas bort. </a:t>
            </a:r>
          </a:p>
          <a:p>
            <a:r>
              <a:rPr lang="sv-SE" sz="2400" dirty="0"/>
              <a:t>Prisutdelning i samband med sista loppet i </a:t>
            </a:r>
            <a:r>
              <a:rPr lang="sv-SE" sz="2400" dirty="0" err="1"/>
              <a:t>Järvsjöby</a:t>
            </a:r>
            <a:r>
              <a:rPr lang="sv-SE" sz="2400" dirty="0"/>
              <a:t>. </a:t>
            </a:r>
          </a:p>
          <a:p>
            <a:r>
              <a:rPr lang="sv-SE" sz="2400" dirty="0"/>
              <a:t>Deltagarpoäng </a:t>
            </a:r>
          </a:p>
          <a:p>
            <a:endParaRPr lang="sv-SE" sz="1900" dirty="0"/>
          </a:p>
        </p:txBody>
      </p:sp>
      <p:sp>
        <p:nvSpPr>
          <p:cNvPr id="6"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66BFD68F-BB55-42EB-8856-0ED6A40A16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78502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1D6415-4118-44B6-A16E-57F6C425CFC2}"/>
              </a:ext>
            </a:extLst>
          </p:cNvPr>
          <p:cNvSpPr>
            <a:spLocks noGrp="1"/>
          </p:cNvSpPr>
          <p:nvPr>
            <p:ph type="title"/>
          </p:nvPr>
        </p:nvSpPr>
        <p:spPr>
          <a:xfrm>
            <a:off x="1136428" y="627564"/>
            <a:ext cx="7474172" cy="1325563"/>
          </a:xfrm>
        </p:spPr>
        <p:txBody>
          <a:bodyPr>
            <a:normAutofit/>
          </a:bodyPr>
          <a:lstStyle/>
          <a:p>
            <a:r>
              <a:rPr lang="sv-SE" b="1" dirty="0"/>
              <a:t>DM – Lycksele 2021, Umeå 2022</a:t>
            </a:r>
            <a:endParaRPr lang="sv-SE" dirty="0"/>
          </a:p>
        </p:txBody>
      </p:sp>
      <p:sp>
        <p:nvSpPr>
          <p:cNvPr id="3" name="Platshållare för innehåll 2">
            <a:extLst>
              <a:ext uri="{FF2B5EF4-FFF2-40B4-BE49-F238E27FC236}">
                <a16:creationId xmlns:a16="http://schemas.microsoft.com/office/drawing/2014/main" id="{54E49012-8B91-478F-B4D6-4AB5E9B74B10}"/>
              </a:ext>
            </a:extLst>
          </p:cNvPr>
          <p:cNvSpPr>
            <a:spLocks noGrp="1"/>
          </p:cNvSpPr>
          <p:nvPr>
            <p:ph idx="1"/>
          </p:nvPr>
        </p:nvSpPr>
        <p:spPr>
          <a:xfrm>
            <a:off x="1136429" y="2278173"/>
            <a:ext cx="6467867" cy="3450613"/>
          </a:xfrm>
        </p:spPr>
        <p:txBody>
          <a:bodyPr anchor="ctr">
            <a:normAutofit/>
          </a:bodyPr>
          <a:lstStyle/>
          <a:p>
            <a:pPr marL="0" indent="0">
              <a:buNone/>
            </a:pPr>
            <a:r>
              <a:rPr lang="sv-SE" sz="2400" b="1" dirty="0"/>
              <a:t>DM-tävlingar</a:t>
            </a:r>
            <a:endParaRPr lang="sv-SE" sz="2400" dirty="0"/>
          </a:p>
          <a:p>
            <a:pPr marL="0" indent="0">
              <a:buNone/>
            </a:pPr>
            <a:r>
              <a:rPr lang="sv-SE" sz="2400" dirty="0" err="1"/>
              <a:t>Tannbergssprinten</a:t>
            </a:r>
            <a:r>
              <a:rPr lang="sv-SE" sz="2400" dirty="0"/>
              <a:t>, Lycksele 27/11-21</a:t>
            </a:r>
          </a:p>
          <a:p>
            <a:pPr marL="0" indent="0">
              <a:buNone/>
            </a:pPr>
            <a:endParaRPr lang="sv-SE" sz="2400" dirty="0"/>
          </a:p>
          <a:p>
            <a:pPr marL="0" indent="0">
              <a:buNone/>
            </a:pPr>
            <a:r>
              <a:rPr lang="sv-SE" sz="2400" dirty="0"/>
              <a:t>Lilla Vildmannaloppet, Umeå 12/2-22</a:t>
            </a:r>
          </a:p>
          <a:p>
            <a:pPr marL="0" indent="0">
              <a:buNone/>
            </a:pPr>
            <a:endParaRPr lang="sv-SE" sz="2400" dirty="0"/>
          </a:p>
          <a:p>
            <a:pPr marL="0" indent="0">
              <a:buNone/>
            </a:pPr>
            <a:r>
              <a:rPr lang="sv-SE" sz="2400" dirty="0"/>
              <a:t>Singelklass</a:t>
            </a:r>
          </a:p>
          <a:p>
            <a:pPr marL="0" indent="0">
              <a:buNone/>
            </a:pPr>
            <a:endParaRPr lang="sv-SE" sz="24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F6750222-205A-4644-B2FF-F5A4B0B7FF3B}"/>
              </a:ext>
            </a:extLst>
          </p:cNvPr>
          <p:cNvPicPr>
            <a:picLocks/>
          </p:cNvPicPr>
          <p:nvPr/>
        </p:nvPicPr>
        <p:blipFill rotWithShape="1">
          <a:blip r:embed="rId2">
            <a:alphaModFix/>
            <a:extLst>
              <a:ext uri="{28A0092B-C50C-407E-A947-70E740481C1C}">
                <a14:useLocalDpi xmlns:a14="http://schemas.microsoft.com/office/drawing/2010/main" val="0"/>
              </a:ext>
            </a:extLst>
          </a:blip>
          <a:srcRect t="4612" r="-3" b="-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79088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0A8A1F-BD23-435B-AC7C-15AB1FF07A67}"/>
              </a:ext>
            </a:extLst>
          </p:cNvPr>
          <p:cNvSpPr>
            <a:spLocks noGrp="1"/>
          </p:cNvSpPr>
          <p:nvPr>
            <p:ph type="title"/>
          </p:nvPr>
        </p:nvSpPr>
        <p:spPr>
          <a:xfrm>
            <a:off x="1136428" y="627564"/>
            <a:ext cx="7474172" cy="1325563"/>
          </a:xfrm>
        </p:spPr>
        <p:txBody>
          <a:bodyPr>
            <a:normAutofit/>
          </a:bodyPr>
          <a:lstStyle/>
          <a:p>
            <a:r>
              <a:rPr lang="sv-SE" dirty="0"/>
              <a:t>Volkswagen </a:t>
            </a:r>
            <a:r>
              <a:rPr lang="sv-SE" dirty="0" err="1"/>
              <a:t>ungdomscup</a:t>
            </a:r>
            <a:endParaRPr lang="sv-SE" dirty="0"/>
          </a:p>
        </p:txBody>
      </p:sp>
      <p:sp>
        <p:nvSpPr>
          <p:cNvPr id="3" name="Platshållare för innehåll 2">
            <a:extLst>
              <a:ext uri="{FF2B5EF4-FFF2-40B4-BE49-F238E27FC236}">
                <a16:creationId xmlns:a16="http://schemas.microsoft.com/office/drawing/2014/main" id="{2FB658C6-7BD3-4885-B4CC-9DD81E3818AC}"/>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dirty="0">
                <a:latin typeface="AAAAAC+ArialMT"/>
              </a:rPr>
              <a:t>• </a:t>
            </a:r>
            <a:r>
              <a:rPr lang="sv-SE" sz="2400" b="0" i="0" u="none" strike="noStrike" baseline="0" dirty="0">
                <a:latin typeface="AAAAAB+TwCenMT-Regular"/>
              </a:rPr>
              <a:t>11-13 MARS </a:t>
            </a:r>
          </a:p>
          <a:p>
            <a:pPr marL="0" indent="0">
              <a:buNone/>
            </a:pPr>
            <a:r>
              <a:rPr lang="sv-SE" sz="2400" b="0" i="0" u="none" strike="noStrike" baseline="0" dirty="0">
                <a:latin typeface="AAAAAC+ArialMT"/>
              </a:rPr>
              <a:t>• </a:t>
            </a:r>
            <a:r>
              <a:rPr lang="sv-SE" sz="2400" b="0" i="0" u="none" strike="noStrike" baseline="0" dirty="0">
                <a:latin typeface="AAAAAB+TwCenMT-Regular"/>
              </a:rPr>
              <a:t>ÖRNSKÖLDSVIK </a:t>
            </a:r>
          </a:p>
          <a:p>
            <a:pPr marL="0" indent="0">
              <a:buNone/>
            </a:pPr>
            <a:r>
              <a:rPr lang="sv-SE" sz="2400" b="0" i="0" u="none" strike="noStrike" baseline="0" dirty="0">
                <a:latin typeface="AAAAAC+ArialMT"/>
              </a:rPr>
              <a:t>• </a:t>
            </a:r>
            <a:r>
              <a:rPr lang="sv-SE" sz="2400" b="0" i="0" u="none" strike="noStrike" baseline="0" dirty="0">
                <a:latin typeface="AAAAAB+TwCenMT-Regular"/>
              </a:rPr>
              <a:t>VÅRBY IK</a:t>
            </a:r>
          </a:p>
          <a:p>
            <a:r>
              <a:rPr lang="sv-SE" sz="2400" dirty="0">
                <a:latin typeface="AAAAAB+TwCenMT-Regular"/>
              </a:rPr>
              <a:t>Fristil</a:t>
            </a:r>
          </a:p>
          <a:p>
            <a:pPr marL="0" indent="0">
              <a:buNone/>
            </a:pPr>
            <a:endParaRPr lang="sv-SE"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3">
            <a:extLst>
              <a:ext uri="{FF2B5EF4-FFF2-40B4-BE49-F238E27FC236}">
                <a16:creationId xmlns:a16="http://schemas.microsoft.com/office/drawing/2014/main" id="{59FEA70B-E8C3-45C0-8734-1CEFB51B738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02203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C0743-B410-4F42-95DA-BE24FD3930C3}"/>
              </a:ext>
            </a:extLst>
          </p:cNvPr>
          <p:cNvSpPr>
            <a:spLocks noGrp="1"/>
          </p:cNvSpPr>
          <p:nvPr>
            <p:ph type="title"/>
          </p:nvPr>
        </p:nvSpPr>
        <p:spPr>
          <a:xfrm>
            <a:off x="1136428" y="627564"/>
            <a:ext cx="7474172" cy="1325563"/>
          </a:xfrm>
        </p:spPr>
        <p:txBody>
          <a:bodyPr>
            <a:normAutofit/>
          </a:bodyPr>
          <a:lstStyle/>
          <a:p>
            <a:r>
              <a:rPr lang="sv-SE" dirty="0"/>
              <a:t>Volkswagen </a:t>
            </a:r>
            <a:r>
              <a:rPr lang="sv-SE" dirty="0" err="1"/>
              <a:t>ungdomscup</a:t>
            </a:r>
            <a:endParaRPr lang="sv-SE" dirty="0"/>
          </a:p>
        </p:txBody>
      </p:sp>
      <p:sp>
        <p:nvSpPr>
          <p:cNvPr id="3" name="Platshållare för innehåll 2">
            <a:extLst>
              <a:ext uri="{FF2B5EF4-FFF2-40B4-BE49-F238E27FC236}">
                <a16:creationId xmlns:a16="http://schemas.microsoft.com/office/drawing/2014/main" id="{33B406C2-3923-4C68-9766-A0FDC93B1FBE}"/>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B+TwCenMT-Regular"/>
              </a:rPr>
              <a:t>”Syftet med Volkswagen Ungdomscup </a:t>
            </a:r>
            <a:r>
              <a:rPr lang="sv-SE" sz="2400" b="0" i="0" u="none" strike="noStrike" baseline="0">
                <a:latin typeface="AAAAAD+Helvetica"/>
              </a:rPr>
              <a:t>ä</a:t>
            </a:r>
            <a:r>
              <a:rPr lang="sv-SE" sz="2400" b="0" i="0" u="none" strike="noStrike" baseline="0">
                <a:latin typeface="AAAAAB+TwCenMT-Regular"/>
              </a:rPr>
              <a:t>r att stimulera till bra tr</a:t>
            </a:r>
            <a:r>
              <a:rPr lang="sv-SE" sz="2400" b="0" i="0" u="none" strike="noStrike" baseline="0">
                <a:latin typeface="AAAAAD+Helvetica"/>
              </a:rPr>
              <a:t>ä</a:t>
            </a:r>
            <a:r>
              <a:rPr lang="sv-SE" sz="2400" b="0" i="0" u="none" strike="noStrike" baseline="0">
                <a:latin typeface="AAAAAB+TwCenMT-Regular"/>
              </a:rPr>
              <a:t>nings – och t</a:t>
            </a:r>
            <a:r>
              <a:rPr lang="sv-SE" sz="2400" b="0" i="0" u="none" strike="noStrike" baseline="0">
                <a:latin typeface="AAAAAD+Helvetica"/>
              </a:rPr>
              <a:t>ä</a:t>
            </a:r>
            <a:r>
              <a:rPr lang="sv-SE" sz="2400" b="0" i="0" u="none" strike="noStrike" baseline="0">
                <a:latin typeface="AAAAAB+TwCenMT-Regular"/>
              </a:rPr>
              <a:t>vlingsverksamhet i v</a:t>
            </a:r>
            <a:r>
              <a:rPr lang="sv-SE" sz="2400" b="0" i="0" u="none" strike="noStrike" baseline="0">
                <a:latin typeface="AAAAAD+Helvetica"/>
              </a:rPr>
              <a:t>å</a:t>
            </a:r>
            <a:r>
              <a:rPr lang="sv-SE" sz="2400" b="0" i="0" u="none" strike="noStrike" baseline="0">
                <a:latin typeface="AAAAAB+TwCenMT-Regular"/>
              </a:rPr>
              <a:t>ra skiddistrikt, som bidrar till sammanh</a:t>
            </a:r>
            <a:r>
              <a:rPr lang="sv-SE" sz="2400" b="0" i="0" u="none" strike="noStrike" baseline="0">
                <a:latin typeface="AAAAAD+Helvetica"/>
              </a:rPr>
              <a:t>å</a:t>
            </a:r>
            <a:r>
              <a:rPr lang="sv-SE" sz="2400" b="0" i="0" u="none" strike="noStrike" baseline="0">
                <a:latin typeface="AAAAAB+TwCenMT-Regular"/>
              </a:rPr>
              <a:t>llning och kamratskap med fokus p</a:t>
            </a:r>
            <a:r>
              <a:rPr lang="sv-SE" sz="2400" b="0" i="0" u="none" strike="noStrike" baseline="0">
                <a:latin typeface="AAAAAD+Helvetica"/>
              </a:rPr>
              <a:t>å </a:t>
            </a:r>
            <a:r>
              <a:rPr lang="sv-SE" sz="2400" b="0" i="0" u="none" strike="noStrike" baseline="0">
                <a:latin typeface="AAAAAB+TwCenMT-Regular"/>
              </a:rPr>
              <a:t>att fler ungdomar ska forts</a:t>
            </a:r>
            <a:r>
              <a:rPr lang="sv-SE" sz="2400" b="0" i="0" u="none" strike="noStrike" baseline="0">
                <a:latin typeface="AAAAAD+Helvetica"/>
              </a:rPr>
              <a:t>ä</a:t>
            </a:r>
            <a:r>
              <a:rPr lang="sv-SE" sz="2400" b="0" i="0" u="none" strike="noStrike" baseline="0">
                <a:latin typeface="AAAAAB+TwCenMT-Regular"/>
              </a:rPr>
              <a:t>tta med l</a:t>
            </a:r>
            <a:r>
              <a:rPr lang="sv-SE" sz="2400" b="0" i="0" u="none" strike="noStrike" baseline="0">
                <a:latin typeface="AAAAAD+Helvetica"/>
              </a:rPr>
              <a:t>ä</a:t>
            </a:r>
            <a:r>
              <a:rPr lang="sv-SE" sz="2400" b="0" i="0" u="none" strike="noStrike" baseline="0">
                <a:latin typeface="AAAAAB+TwCenMT-Regular"/>
              </a:rPr>
              <a:t>ngdskid</a:t>
            </a:r>
            <a:r>
              <a:rPr lang="sv-SE" sz="2400" b="0" i="0" u="none" strike="noStrike" baseline="0">
                <a:latin typeface="AAAAAD+Helvetica"/>
              </a:rPr>
              <a:t>å</a:t>
            </a:r>
            <a:r>
              <a:rPr lang="sv-SE" sz="2400" b="0" i="0" u="none" strike="noStrike" baseline="0">
                <a:latin typeface="AAAAAB+TwCenMT-Regular"/>
              </a:rPr>
              <a:t>kning hela livet. Samt erbjuda en rikst</a:t>
            </a:r>
            <a:r>
              <a:rPr lang="sv-SE" sz="2400" b="0" i="0" u="none" strike="noStrike" baseline="0">
                <a:latin typeface="AAAAAD+Helvetica"/>
              </a:rPr>
              <a:t>ä</a:t>
            </a:r>
            <a:r>
              <a:rPr lang="sv-SE" sz="2400" b="0" i="0" u="none" strike="noStrike" baseline="0">
                <a:latin typeface="AAAAAB+TwCenMT-Regular"/>
              </a:rPr>
              <a:t>ckande t</a:t>
            </a:r>
            <a:r>
              <a:rPr lang="sv-SE" sz="2400" b="0" i="0" u="none" strike="noStrike" baseline="0">
                <a:latin typeface="AAAAAD+Helvetica"/>
              </a:rPr>
              <a:t>ä</a:t>
            </a:r>
            <a:r>
              <a:rPr lang="sv-SE" sz="2400" b="0" i="0" u="none" strike="noStrike" baseline="0">
                <a:latin typeface="AAAAAB+TwCenMT-Regular"/>
              </a:rPr>
              <a:t>vling f</a:t>
            </a:r>
            <a:r>
              <a:rPr lang="sv-SE" sz="2400" b="0" i="0" u="none" strike="noStrike" baseline="0">
                <a:latin typeface="AAAAAD+Helvetica"/>
              </a:rPr>
              <a:t>ö</a:t>
            </a:r>
            <a:r>
              <a:rPr lang="sv-SE" sz="2400" b="0" i="0" u="none" strike="noStrike" baseline="0">
                <a:latin typeface="AAAAAB+TwCenMT-Regular"/>
              </a:rPr>
              <a:t>r </a:t>
            </a:r>
            <a:r>
              <a:rPr lang="sv-SE" sz="2400" b="0" i="0" u="none" strike="noStrike" baseline="0">
                <a:latin typeface="AAAAAD+Helvetica"/>
              </a:rPr>
              <a:t>å</a:t>
            </a:r>
            <a:r>
              <a:rPr lang="sv-SE" sz="2400" b="0" i="0" u="none" strike="noStrike" baseline="0">
                <a:latin typeface="AAAAAB+TwCenMT-Regular"/>
              </a:rPr>
              <a:t>ldersgruppen d</a:t>
            </a:r>
            <a:r>
              <a:rPr lang="sv-SE" sz="2400" b="0" i="0" u="none" strike="noStrike" baseline="0">
                <a:latin typeface="AAAAAD+Helvetica"/>
              </a:rPr>
              <a:t>ä</a:t>
            </a:r>
            <a:r>
              <a:rPr lang="sv-SE" sz="2400" b="0" i="0" u="none" strike="noStrike" baseline="0">
                <a:latin typeface="AAAAAB+TwCenMT-Regular"/>
              </a:rPr>
              <a:t>r det l</a:t>
            </a:r>
            <a:r>
              <a:rPr lang="sv-SE" sz="2400" b="0" i="0" u="none" strike="noStrike" baseline="0">
                <a:latin typeface="AAAAAD+Helvetica"/>
              </a:rPr>
              <a:t>ä</a:t>
            </a:r>
            <a:r>
              <a:rPr lang="sv-SE" sz="2400" b="0" i="0" u="none" strike="noStrike" baseline="0">
                <a:latin typeface="AAAAAB+TwCenMT-Regular"/>
              </a:rPr>
              <a:t>ggs fokus p</a:t>
            </a:r>
            <a:r>
              <a:rPr lang="sv-SE" sz="2400" b="0" i="0" u="none" strike="noStrike" baseline="0">
                <a:latin typeface="AAAAAD+Helvetica"/>
              </a:rPr>
              <a:t>å </a:t>
            </a:r>
            <a:r>
              <a:rPr lang="sv-SE" sz="2400" b="0" i="0" u="none" strike="noStrike" baseline="0">
                <a:latin typeface="AAAAAB+TwCenMT-Regular"/>
              </a:rPr>
              <a:t>s</a:t>
            </a:r>
            <a:r>
              <a:rPr lang="sv-SE" sz="2400" b="0" i="0" u="none" strike="noStrike" baseline="0">
                <a:latin typeface="AAAAAD+Helvetica"/>
              </a:rPr>
              <a:t>å</a:t>
            </a:r>
            <a:r>
              <a:rPr lang="sv-SE" sz="2400" b="0" i="0" u="none" strike="noStrike" baseline="0">
                <a:latin typeface="AAAAAB+TwCenMT-Regular"/>
              </a:rPr>
              <a:t>v</a:t>
            </a:r>
            <a:r>
              <a:rPr lang="sv-SE" sz="2400" b="0" i="0" u="none" strike="noStrike" baseline="0">
                <a:latin typeface="AAAAAD+Helvetica"/>
              </a:rPr>
              <a:t>ä</a:t>
            </a:r>
            <a:r>
              <a:rPr lang="sv-SE" sz="2400" b="0" i="0" u="none" strike="noStrike" baseline="0">
                <a:latin typeface="AAAAAB+TwCenMT-Regular"/>
              </a:rPr>
              <a:t>l prestation som gemenskap och gl</a:t>
            </a:r>
            <a:r>
              <a:rPr lang="sv-SE" sz="2400" b="0" i="0" u="none" strike="noStrike" baseline="0">
                <a:latin typeface="AAAAAD+Helvetica"/>
              </a:rPr>
              <a:t>ä</a:t>
            </a:r>
            <a:r>
              <a:rPr lang="sv-SE" sz="2400" b="0" i="0" u="none" strike="noStrike" baseline="0">
                <a:latin typeface="AAAAAB+TwCenMT-Regular"/>
              </a:rPr>
              <a:t>dje” </a:t>
            </a:r>
            <a:r>
              <a:rPr lang="sv-SE" sz="2400" b="0" i="1" u="none" strike="noStrike" baseline="0">
                <a:latin typeface="AAAAAE+TwCenMT-Italic"/>
              </a:rPr>
              <a:t>SSF </a:t>
            </a:r>
            <a:endParaRPr lang="sv-SE" sz="24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3">
            <a:extLst>
              <a:ext uri="{FF2B5EF4-FFF2-40B4-BE49-F238E27FC236}">
                <a16:creationId xmlns:a16="http://schemas.microsoft.com/office/drawing/2014/main" id="{852CEB3C-228E-4C1E-92C0-FDF1D2EE243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52088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2C7D19-286A-485A-B79F-0A99123A5E12}"/>
              </a:ext>
            </a:extLst>
          </p:cNvPr>
          <p:cNvSpPr>
            <a:spLocks noGrp="1"/>
          </p:cNvSpPr>
          <p:nvPr>
            <p:ph type="title"/>
          </p:nvPr>
        </p:nvSpPr>
        <p:spPr>
          <a:xfrm>
            <a:off x="1136428" y="627564"/>
            <a:ext cx="7474172" cy="1325563"/>
          </a:xfrm>
        </p:spPr>
        <p:txBody>
          <a:bodyPr>
            <a:normAutofit/>
          </a:bodyPr>
          <a:lstStyle/>
          <a:p>
            <a:r>
              <a:rPr lang="sv-SE" dirty="0"/>
              <a:t>Volkswagens </a:t>
            </a:r>
            <a:r>
              <a:rPr lang="sv-SE" dirty="0" err="1"/>
              <a:t>ungdomscup</a:t>
            </a:r>
            <a:endParaRPr lang="sv-SE" dirty="0"/>
          </a:p>
        </p:txBody>
      </p:sp>
      <p:sp>
        <p:nvSpPr>
          <p:cNvPr id="3" name="Platshållare för innehåll 2">
            <a:extLst>
              <a:ext uri="{FF2B5EF4-FFF2-40B4-BE49-F238E27FC236}">
                <a16:creationId xmlns:a16="http://schemas.microsoft.com/office/drawing/2014/main" id="{5479BEBA-85EA-4F26-BD82-18BC58946509}"/>
              </a:ext>
            </a:extLst>
          </p:cNvPr>
          <p:cNvSpPr>
            <a:spLocks noGrp="1"/>
          </p:cNvSpPr>
          <p:nvPr>
            <p:ph idx="1"/>
          </p:nvPr>
        </p:nvSpPr>
        <p:spPr>
          <a:xfrm>
            <a:off x="1136429" y="2278173"/>
            <a:ext cx="6467867" cy="3450613"/>
          </a:xfrm>
        </p:spPr>
        <p:txBody>
          <a:bodyPr anchor="ctr">
            <a:normAutofit/>
          </a:bodyPr>
          <a:lstStyle/>
          <a:p>
            <a:r>
              <a:rPr lang="sv-SE" sz="2400" b="0" i="0" u="none" strike="noStrike" baseline="0" dirty="0">
                <a:latin typeface="AAAAAB+TwCenMT-Regular"/>
              </a:rPr>
              <a:t>Volkswagen </a:t>
            </a:r>
            <a:r>
              <a:rPr lang="sv-SE" sz="2400" b="0" i="0" u="none" strike="noStrike" baseline="0" dirty="0" err="1">
                <a:latin typeface="AAAAAB+TwCenMT-Regular"/>
              </a:rPr>
              <a:t>Ungdomscup</a:t>
            </a:r>
            <a:r>
              <a:rPr lang="sv-SE" sz="2400" b="0" i="0" u="none" strike="noStrike" baseline="0" dirty="0">
                <a:latin typeface="AAAAAB+TwCenMT-Regular"/>
              </a:rPr>
              <a:t> </a:t>
            </a:r>
            <a:r>
              <a:rPr lang="sv-SE" sz="2400" b="0" i="0" u="none" strike="noStrike" baseline="0" dirty="0">
                <a:latin typeface="AAAAAD+Helvetica"/>
              </a:rPr>
              <a:t>ä</a:t>
            </a:r>
            <a:r>
              <a:rPr lang="sv-SE" sz="2400" b="0" i="0" u="none" strike="noStrike" baseline="0" dirty="0">
                <a:latin typeface="AAAAAB+TwCenMT-Regular"/>
              </a:rPr>
              <a:t>r </a:t>
            </a:r>
            <a:r>
              <a:rPr lang="sv-SE" sz="2400" b="0" i="0" u="none" strike="noStrike" baseline="0" dirty="0">
                <a:latin typeface="AAAAAD+Helvetica"/>
              </a:rPr>
              <a:t>ö</a:t>
            </a:r>
            <a:r>
              <a:rPr lang="sv-SE" sz="2400" b="0" i="0" u="none" strike="noStrike" baseline="0" dirty="0">
                <a:latin typeface="AAAAAB+TwCenMT-Regular"/>
              </a:rPr>
              <a:t>ppen f</a:t>
            </a:r>
            <a:r>
              <a:rPr lang="sv-SE" sz="2400" b="0" i="0" u="none" strike="noStrike" baseline="0" dirty="0">
                <a:latin typeface="AAAAAD+Helvetica"/>
              </a:rPr>
              <a:t>ö</a:t>
            </a:r>
            <a:r>
              <a:rPr lang="sv-SE" sz="2400" b="0" i="0" u="none" strike="noStrike" baseline="0" dirty="0">
                <a:latin typeface="AAAAAB+TwCenMT-Regular"/>
              </a:rPr>
              <a:t>r alla 13-14 </a:t>
            </a:r>
            <a:r>
              <a:rPr lang="sv-SE" sz="2400" b="0" i="0" u="none" strike="noStrike" baseline="0" dirty="0">
                <a:latin typeface="AAAAAD+Helvetica"/>
              </a:rPr>
              <a:t>å</a:t>
            </a:r>
            <a:r>
              <a:rPr lang="sv-SE" sz="2400" b="0" i="0" u="none" strike="noStrike" baseline="0" dirty="0">
                <a:latin typeface="AAAAAB+TwCenMT-Regular"/>
              </a:rPr>
              <a:t>ringar som genom t</a:t>
            </a:r>
            <a:r>
              <a:rPr lang="sv-SE" sz="2400" b="0" i="0" u="none" strike="noStrike" baseline="0" dirty="0">
                <a:latin typeface="AAAAAD+Helvetica"/>
              </a:rPr>
              <a:t>ä</a:t>
            </a:r>
            <a:r>
              <a:rPr lang="sv-SE" sz="2400" b="0" i="0" u="none" strike="noStrike" baseline="0" dirty="0">
                <a:latin typeface="AAAAAB+TwCenMT-Regular"/>
              </a:rPr>
              <a:t>vlande visat att de vill </a:t>
            </a:r>
            <a:r>
              <a:rPr lang="sv-SE" sz="2400" b="0" i="0" u="none" strike="noStrike" baseline="0" dirty="0">
                <a:latin typeface="AAAAAD+Helvetica"/>
              </a:rPr>
              <a:t>å</a:t>
            </a:r>
            <a:r>
              <a:rPr lang="sv-SE" sz="2400" b="0" i="0" u="none" strike="noStrike" baseline="0" dirty="0">
                <a:latin typeface="AAAAAB+TwCenMT-Regular"/>
              </a:rPr>
              <a:t>ka. </a:t>
            </a:r>
          </a:p>
          <a:p>
            <a:r>
              <a:rPr lang="sv-SE" sz="2400" b="1" i="0" u="none" strike="noStrike" baseline="0" dirty="0">
                <a:latin typeface="AAAAAF+TwCenMT-Bold"/>
              </a:rPr>
              <a:t>Kvalificering: </a:t>
            </a:r>
            <a:r>
              <a:rPr lang="sv-SE" sz="2400" b="0" i="0" u="none" strike="noStrike" baseline="0" dirty="0">
                <a:latin typeface="AAAAAB+TwCenMT-Regular"/>
              </a:rPr>
              <a:t>Deltagit i 1/3 av distriktets tävlingar fram till en vecka innan sista anmälningsdatum. Ca 4 tävlingar</a:t>
            </a:r>
            <a:endParaRPr lang="sv-SE"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4E6B0830-B93D-4D61-9027-65BBC7E6AE1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81303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5FA4B7-D005-4A95-A43F-D1BD496F8845}"/>
              </a:ext>
            </a:extLst>
          </p:cNvPr>
          <p:cNvSpPr>
            <a:spLocks noGrp="1"/>
          </p:cNvSpPr>
          <p:nvPr>
            <p:ph type="title"/>
          </p:nvPr>
        </p:nvSpPr>
        <p:spPr>
          <a:xfrm>
            <a:off x="1136428" y="627564"/>
            <a:ext cx="7474172" cy="1325563"/>
          </a:xfrm>
        </p:spPr>
        <p:txBody>
          <a:bodyPr>
            <a:normAutofit/>
          </a:bodyPr>
          <a:lstStyle/>
          <a:p>
            <a:r>
              <a:rPr lang="sv-SE" dirty="0"/>
              <a:t>ANMÄLAN</a:t>
            </a:r>
          </a:p>
        </p:txBody>
      </p:sp>
      <p:sp>
        <p:nvSpPr>
          <p:cNvPr id="3" name="Platshållare för innehåll 2">
            <a:extLst>
              <a:ext uri="{FF2B5EF4-FFF2-40B4-BE49-F238E27FC236}">
                <a16:creationId xmlns:a16="http://schemas.microsoft.com/office/drawing/2014/main" id="{3363D94A-315A-40AF-9EC9-C8D894A6364E}"/>
              </a:ext>
            </a:extLst>
          </p:cNvPr>
          <p:cNvSpPr>
            <a:spLocks noGrp="1"/>
          </p:cNvSpPr>
          <p:nvPr>
            <p:ph idx="1"/>
          </p:nvPr>
        </p:nvSpPr>
        <p:spPr>
          <a:xfrm>
            <a:off x="1136429" y="2278173"/>
            <a:ext cx="6467867" cy="3450613"/>
          </a:xfrm>
        </p:spPr>
        <p:txBody>
          <a:bodyPr anchor="ctr">
            <a:normAutofit/>
          </a:bodyPr>
          <a:lstStyle/>
          <a:p>
            <a:r>
              <a:rPr lang="sv-SE" sz="2400" b="0" i="0" u="none" strike="noStrike" baseline="0">
                <a:latin typeface="AAAAAB+TwCenMT-Regular"/>
              </a:rPr>
              <a:t>INTRESSEANMÄLAN: Denna anmälan är INTE bindande, alla som är intresserade av att åka kan anmäla sig senast den 19/12 </a:t>
            </a:r>
          </a:p>
          <a:p>
            <a:pPr marL="0" indent="0">
              <a:buNone/>
            </a:pPr>
            <a:r>
              <a:rPr lang="sv-SE" sz="2400" b="0" i="0" u="none" strike="noStrike" baseline="0">
                <a:latin typeface="AAAAAC+ArialMT"/>
              </a:rPr>
              <a:t>• </a:t>
            </a:r>
            <a:r>
              <a:rPr lang="sv-SE" sz="2400" b="0" i="0" u="none" strike="noStrike" baseline="0">
                <a:latin typeface="AAAAAB+TwCenMT-Regular"/>
              </a:rPr>
              <a:t>Anmälan sker individuellt, alltså inte klubbvis. </a:t>
            </a:r>
          </a:p>
          <a:p>
            <a:pPr marL="0" indent="0">
              <a:buNone/>
            </a:pPr>
            <a:r>
              <a:rPr lang="sv-SE" sz="2400" b="0" i="0" u="none" strike="noStrike" baseline="0">
                <a:latin typeface="AAAAAC+ArialMT"/>
              </a:rPr>
              <a:t>• </a:t>
            </a:r>
            <a:r>
              <a:rPr lang="sv-SE" sz="2400" b="0" i="0" u="none" strike="noStrike" baseline="0">
                <a:latin typeface="AAAAAB+TwCenMT-Regular"/>
              </a:rPr>
              <a:t>Länk till intresseanmälan läggs ut av Ellinor i slutet av november.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FB4F1EBE-14E9-461A-98E9-F399C2CF226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5281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46E20E-C61D-433D-BD33-DD46C64DB4AF}"/>
              </a:ext>
            </a:extLst>
          </p:cNvPr>
          <p:cNvSpPr>
            <a:spLocks noGrp="1"/>
          </p:cNvSpPr>
          <p:nvPr>
            <p:ph type="title"/>
          </p:nvPr>
        </p:nvSpPr>
        <p:spPr>
          <a:xfrm>
            <a:off x="1136428" y="627564"/>
            <a:ext cx="7474172" cy="1325563"/>
          </a:xfrm>
        </p:spPr>
        <p:txBody>
          <a:bodyPr>
            <a:normAutofit/>
          </a:bodyPr>
          <a:lstStyle/>
          <a:p>
            <a:r>
              <a:rPr lang="sv-SE" dirty="0"/>
              <a:t>ANMÄLAN</a:t>
            </a:r>
          </a:p>
        </p:txBody>
      </p:sp>
      <p:sp>
        <p:nvSpPr>
          <p:cNvPr id="3" name="Platshållare för innehåll 2">
            <a:extLst>
              <a:ext uri="{FF2B5EF4-FFF2-40B4-BE49-F238E27FC236}">
                <a16:creationId xmlns:a16="http://schemas.microsoft.com/office/drawing/2014/main" id="{A76A4778-CC19-4B55-AFF8-A02FFBA9FBAD}"/>
              </a:ext>
            </a:extLst>
          </p:cNvPr>
          <p:cNvSpPr>
            <a:spLocks noGrp="1"/>
          </p:cNvSpPr>
          <p:nvPr>
            <p:ph idx="1"/>
          </p:nvPr>
        </p:nvSpPr>
        <p:spPr>
          <a:xfrm>
            <a:off x="1136429" y="2278173"/>
            <a:ext cx="6467867" cy="3450613"/>
          </a:xfrm>
        </p:spPr>
        <p:txBody>
          <a:bodyPr anchor="ctr">
            <a:normAutofit/>
          </a:bodyPr>
          <a:lstStyle/>
          <a:p>
            <a:r>
              <a:rPr lang="sv-SE" sz="2400" b="0" i="0" u="none" strike="noStrike" baseline="0">
                <a:latin typeface="AAAAAB+TwCenMT-Regular"/>
              </a:rPr>
              <a:t>SLUTGITIGANMÄLAN: Alla som vill och är kvalificerade till att åka Volkswagen ungdomscup gör en anmälan OAVSETT om man gjort en intresseanmälan eller inte. </a:t>
            </a:r>
          </a:p>
          <a:p>
            <a:pPr marL="0" indent="0">
              <a:buNone/>
            </a:pPr>
            <a:r>
              <a:rPr lang="sv-SE" sz="2400" b="0" i="0" u="none" strike="noStrike" baseline="0">
                <a:latin typeface="AAAAAC+ArialMT"/>
              </a:rPr>
              <a:t>• </a:t>
            </a:r>
            <a:r>
              <a:rPr lang="sv-SE" sz="2400" b="0" i="0" u="none" strike="noStrike" baseline="0">
                <a:latin typeface="AAAAAB+TwCenMT-Regular"/>
              </a:rPr>
              <a:t>Anmälan är bindande och görs individuellt, inte klubbvis. </a:t>
            </a:r>
          </a:p>
          <a:p>
            <a:pPr marL="0" indent="0">
              <a:buNone/>
            </a:pPr>
            <a:r>
              <a:rPr lang="sv-SE" sz="2400" b="0" i="0" u="none" strike="noStrike" baseline="0">
                <a:latin typeface="AAAAAC+ArialMT"/>
              </a:rPr>
              <a:t>• </a:t>
            </a:r>
            <a:r>
              <a:rPr lang="sv-SE" sz="2400" b="0" i="0" u="none" strike="noStrike" baseline="0">
                <a:latin typeface="AAAAAB+TwCenMT-Regular"/>
              </a:rPr>
              <a:t>Länk till anmälan läggs ut i januari och ska vara inne senast den 5/2.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FCDC3034-39F4-4844-9984-406E5D980B5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5515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D7A1C4-AB86-4117-B429-2947E340152B}"/>
              </a:ext>
            </a:extLst>
          </p:cNvPr>
          <p:cNvSpPr>
            <a:spLocks noGrp="1"/>
          </p:cNvSpPr>
          <p:nvPr>
            <p:ph type="title"/>
          </p:nvPr>
        </p:nvSpPr>
        <p:spPr>
          <a:xfrm>
            <a:off x="1136428" y="627564"/>
            <a:ext cx="7474172" cy="1325563"/>
          </a:xfrm>
        </p:spPr>
        <p:txBody>
          <a:bodyPr>
            <a:normAutofit/>
          </a:bodyPr>
          <a:lstStyle/>
          <a:p>
            <a:r>
              <a:rPr lang="sv-SE" dirty="0"/>
              <a:t>Program</a:t>
            </a:r>
          </a:p>
        </p:txBody>
      </p:sp>
      <p:sp>
        <p:nvSpPr>
          <p:cNvPr id="3" name="Platshållare för innehåll 2">
            <a:extLst>
              <a:ext uri="{FF2B5EF4-FFF2-40B4-BE49-F238E27FC236}">
                <a16:creationId xmlns:a16="http://schemas.microsoft.com/office/drawing/2014/main" id="{CBBC933B-77D1-4AB3-862A-154191205160}"/>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C+ArialMT"/>
              </a:rPr>
              <a:t>• </a:t>
            </a:r>
            <a:r>
              <a:rPr lang="sv-SE" sz="2400" b="0" i="0" u="none" strike="noStrike" baseline="0">
                <a:latin typeface="AAAAAB+TwCenMT-Regular"/>
              </a:rPr>
              <a:t>Program och information om helgen kommer att finnas på https://volkswagenungdomscup.varby.nu </a:t>
            </a:r>
          </a:p>
          <a:p>
            <a:pPr marL="0" indent="0">
              <a:buNone/>
            </a:pPr>
            <a:r>
              <a:rPr lang="sv-SE" sz="2400" b="0" i="0" u="none" strike="noStrike" baseline="0">
                <a:latin typeface="AAAAAC+ArialMT"/>
              </a:rPr>
              <a:t>• </a:t>
            </a:r>
            <a:r>
              <a:rPr lang="sv-SE" sz="2400" b="0" i="0" u="none" strike="noStrike" baseline="0">
                <a:latin typeface="AAAAAB+TwCenMT-Regular"/>
              </a:rPr>
              <a:t>Allt är inte uppdaterad på hemsidan ännu.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6316B2BC-EAA8-4D90-B9B4-E1397D92B9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67088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D97A86F-8277-4B86-B6F6-286DCC85CACA}"/>
              </a:ext>
            </a:extLst>
          </p:cNvPr>
          <p:cNvSpPr>
            <a:spLocks noGrp="1"/>
          </p:cNvSpPr>
          <p:nvPr>
            <p:ph type="title"/>
          </p:nvPr>
        </p:nvSpPr>
        <p:spPr>
          <a:xfrm>
            <a:off x="5596501" y="489508"/>
            <a:ext cx="5754896" cy="1667569"/>
          </a:xfrm>
        </p:spPr>
        <p:txBody>
          <a:bodyPr vert="horz" lIns="91440" tIns="45720" rIns="91440" bIns="45720" rtlCol="0" anchor="b">
            <a:normAutofit/>
          </a:bodyPr>
          <a:lstStyle/>
          <a:p>
            <a:pPr algn="ctr"/>
            <a:r>
              <a:rPr lang="en-US" sz="4000" dirty="0" err="1"/>
              <a:t>Stipendiater</a:t>
            </a:r>
            <a:r>
              <a:rPr lang="en-US" sz="4000" dirty="0"/>
              <a:t> </a:t>
            </a:r>
            <a:r>
              <a:rPr lang="en-US" sz="4000" dirty="0" err="1"/>
              <a:t>årsmötet</a:t>
            </a:r>
            <a:r>
              <a:rPr lang="en-US" sz="4000" dirty="0"/>
              <a:t> 26/11-2021</a:t>
            </a:r>
          </a:p>
        </p:txBody>
      </p:sp>
      <p:pic>
        <p:nvPicPr>
          <p:cNvPr id="4" name="Platshållare för innehåll 3">
            <a:extLst>
              <a:ext uri="{FF2B5EF4-FFF2-40B4-BE49-F238E27FC236}">
                <a16:creationId xmlns:a16="http://schemas.microsoft.com/office/drawing/2014/main" id="{4671D7EC-08A9-4250-A760-03D9ACAD3321}"/>
              </a:ext>
            </a:extLst>
          </p:cNvPr>
          <p:cNvPicPr>
            <a:picLocks/>
          </p:cNvPicPr>
          <p:nvPr/>
        </p:nvPicPr>
        <p:blipFill rotWithShape="1">
          <a:blip r:embed="rId2">
            <a:extLst>
              <a:ext uri="{28A0092B-C50C-407E-A947-70E740481C1C}">
                <a14:useLocalDpi xmlns:a14="http://schemas.microsoft.com/office/drawing/2010/main" val="0"/>
              </a:ext>
            </a:extLst>
          </a:blip>
          <a:srcRect t="4514" r="1" b="1"/>
          <a:stretch/>
        </p:blipFill>
        <p:spPr>
          <a:xfrm>
            <a:off x="1068130" y="1276193"/>
            <a:ext cx="3876165" cy="3873918"/>
          </a:xfrm>
          <a:prstGeom prst="rect">
            <a:avLst/>
          </a:prstGeom>
        </p:spPr>
      </p:pic>
      <p:sp>
        <p:nvSpPr>
          <p:cNvPr id="3" name="Platshållare för innehåll 2">
            <a:extLst>
              <a:ext uri="{FF2B5EF4-FFF2-40B4-BE49-F238E27FC236}">
                <a16:creationId xmlns:a16="http://schemas.microsoft.com/office/drawing/2014/main" id="{527C3E4D-B2A5-41E3-B187-0894DBEBEC30}"/>
              </a:ext>
            </a:extLst>
          </p:cNvPr>
          <p:cNvSpPr>
            <a:spLocks noGrp="1"/>
          </p:cNvSpPr>
          <p:nvPr>
            <p:ph idx="1"/>
          </p:nvPr>
        </p:nvSpPr>
        <p:spPr>
          <a:xfrm>
            <a:off x="5596502" y="2405894"/>
            <a:ext cx="5754896" cy="3197464"/>
          </a:xfrm>
        </p:spPr>
        <p:txBody>
          <a:bodyPr vert="horz" lIns="91440" tIns="45720" rIns="91440" bIns="45720" rtlCol="0" anchor="t">
            <a:normAutofit/>
          </a:bodyPr>
          <a:lstStyle/>
          <a:p>
            <a:pPr marL="0" indent="0" algn="ctr">
              <a:buNone/>
            </a:pPr>
            <a:r>
              <a:rPr lang="en-US" sz="3200" dirty="0" err="1">
                <a:latin typeface="Arial" panose="020B0604020202020204" pitchFamily="34" charset="0"/>
                <a:cs typeface="Arial" panose="020B0604020202020204" pitchFamily="34" charset="0"/>
              </a:rPr>
              <a:t>Stort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grattis</a:t>
            </a:r>
            <a:r>
              <a:rPr lang="en-US" sz="3200" dirty="0">
                <a:latin typeface="Arial" panose="020B0604020202020204" pitchFamily="34" charset="0"/>
                <a:cs typeface="Arial" panose="020B0604020202020204" pitchFamily="34" charset="0"/>
              </a:rPr>
              <a:t> till  </a:t>
            </a:r>
          </a:p>
          <a:p>
            <a:pPr marL="0" indent="0" algn="ctr">
              <a:buNone/>
            </a:pPr>
            <a:r>
              <a:rPr lang="sv-SE" sz="3200" b="0" i="0" dirty="0">
                <a:effectLst/>
                <a:latin typeface="Arial" panose="020B0604020202020204" pitchFamily="34" charset="0"/>
                <a:cs typeface="Arial" panose="020B0604020202020204" pitchFamily="34" charset="0"/>
              </a:rPr>
              <a:t>Arvid Törnblom Umeå </a:t>
            </a:r>
          </a:p>
          <a:p>
            <a:pPr marL="0" indent="0" algn="ctr">
              <a:buNone/>
            </a:pPr>
            <a:r>
              <a:rPr lang="sv-SE" sz="3200" b="0" i="0" dirty="0">
                <a:effectLst/>
                <a:latin typeface="Arial" panose="020B0604020202020204" pitchFamily="34" charset="0"/>
                <a:cs typeface="Arial" panose="020B0604020202020204" pitchFamily="34" charset="0"/>
              </a:rPr>
              <a:t>och  </a:t>
            </a:r>
          </a:p>
          <a:p>
            <a:pPr marL="0" indent="0" algn="ctr">
              <a:buNone/>
            </a:pPr>
            <a:r>
              <a:rPr lang="sv-SE" sz="3200" b="0" i="0" dirty="0">
                <a:effectLst/>
                <a:latin typeface="Arial" panose="020B0604020202020204" pitchFamily="34" charset="0"/>
                <a:cs typeface="Arial" panose="020B0604020202020204" pitchFamily="34" charset="0"/>
              </a:rPr>
              <a:t>Evelina </a:t>
            </a:r>
            <a:r>
              <a:rPr lang="sv-SE" sz="3200" b="0" i="0" dirty="0" err="1">
                <a:effectLst/>
                <a:latin typeface="Arial" panose="020B0604020202020204" pitchFamily="34" charset="0"/>
                <a:cs typeface="Arial" panose="020B0604020202020204" pitchFamily="34" charset="0"/>
              </a:rPr>
              <a:t>Crüsell</a:t>
            </a:r>
            <a:r>
              <a:rPr lang="sv-SE" sz="3200" b="0" i="0" dirty="0">
                <a:effectLst/>
                <a:latin typeface="Arial" panose="020B0604020202020204" pitchFamily="34" charset="0"/>
                <a:cs typeface="Arial" panose="020B0604020202020204" pitchFamily="34" charset="0"/>
              </a:rPr>
              <a:t> Skellefteå</a:t>
            </a:r>
            <a:endParaRPr lang="en-US" sz="3200" dirty="0">
              <a:latin typeface="Arial" panose="020B0604020202020204" pitchFamily="34" charset="0"/>
              <a:cs typeface="Arial" panose="020B0604020202020204" pitchFamily="34" charset="0"/>
            </a:endParaRPr>
          </a:p>
        </p:txBody>
      </p:sp>
      <p:sp>
        <p:nvSpPr>
          <p:cNvPr id="47"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1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C7C9A2-3BAE-41B9-B3CA-D1A0F3A35519}"/>
              </a:ext>
            </a:extLst>
          </p:cNvPr>
          <p:cNvSpPr>
            <a:spLocks noGrp="1"/>
          </p:cNvSpPr>
          <p:nvPr>
            <p:ph type="title"/>
          </p:nvPr>
        </p:nvSpPr>
        <p:spPr>
          <a:xfrm>
            <a:off x="1136428" y="627564"/>
            <a:ext cx="7474172" cy="1325563"/>
          </a:xfrm>
        </p:spPr>
        <p:txBody>
          <a:bodyPr>
            <a:normAutofit/>
          </a:bodyPr>
          <a:lstStyle/>
          <a:p>
            <a:r>
              <a:rPr lang="sv-SE" dirty="0"/>
              <a:t>Vallarteam</a:t>
            </a:r>
          </a:p>
        </p:txBody>
      </p:sp>
      <p:sp>
        <p:nvSpPr>
          <p:cNvPr id="3" name="Platshållare för innehåll 2">
            <a:extLst>
              <a:ext uri="{FF2B5EF4-FFF2-40B4-BE49-F238E27FC236}">
                <a16:creationId xmlns:a16="http://schemas.microsoft.com/office/drawing/2014/main" id="{CC9E9F1E-7234-49C3-9B9F-AF6C1F10A063}"/>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C+ArialMT"/>
              </a:rPr>
              <a:t>• </a:t>
            </a:r>
            <a:r>
              <a:rPr lang="sv-SE" sz="2400" b="0" i="0" u="none" strike="noStrike" baseline="0">
                <a:latin typeface="AAAAAB+TwCenMT-Regular"/>
              </a:rPr>
              <a:t>Föräldrar som vill ställa upp som vallare under cupen kan var för skicka mail till </a:t>
            </a:r>
            <a:r>
              <a:rPr lang="sv-SE" sz="2400" b="0" i="0" u="none" strike="noStrike" baseline="0">
                <a:latin typeface="AAAAAB+TwCenMT-Regular"/>
                <a:hlinkClick r:id="rId2"/>
              </a:rPr>
              <a:t>ellinorjakobsson@icloud.com</a:t>
            </a:r>
            <a:endParaRPr lang="sv-SE" sz="2400" b="0" i="0" u="none" strike="noStrike" baseline="0">
              <a:latin typeface="AAAAAB+TwCenMT-Regular"/>
            </a:endParaRPr>
          </a:p>
          <a:p>
            <a:pPr marL="0" indent="0">
              <a:buNone/>
            </a:pPr>
            <a:r>
              <a:rPr lang="sv-SE" sz="2400" b="0" i="0" u="none" strike="noStrike" baseline="0">
                <a:latin typeface="AAAAAB+TwCenMT-Regular"/>
              </a:rPr>
              <a:t> </a:t>
            </a:r>
            <a:r>
              <a:rPr lang="sv-SE" sz="2400" b="0" i="0" u="none" strike="noStrike" baseline="0">
                <a:latin typeface="AAAAAC+ArialMT"/>
              </a:rPr>
              <a:t>• </a:t>
            </a:r>
            <a:r>
              <a:rPr lang="sv-SE" sz="2400" b="0" i="0" u="none" strike="noStrike" baseline="0">
                <a:latin typeface="AAAAAB+TwCenMT-Regular"/>
              </a:rPr>
              <a:t>Ca 5 stycken vallare. </a:t>
            </a:r>
          </a:p>
          <a:p>
            <a:pPr marL="0" indent="0">
              <a:buNone/>
            </a:pPr>
            <a:r>
              <a:rPr lang="sv-SE" sz="2400" b="0" i="0" u="none" strike="noStrike" baseline="0">
                <a:latin typeface="AAAAAC+ArialMT"/>
              </a:rPr>
              <a:t>• </a:t>
            </a:r>
            <a:r>
              <a:rPr lang="sv-SE" sz="2400" b="0" i="0" u="none" strike="noStrike" baseline="0">
                <a:latin typeface="AAAAAB+TwCenMT-Regular"/>
              </a:rPr>
              <a:t>Vallarna står själva för mat- och boendekostnad.</a:t>
            </a:r>
          </a:p>
          <a:p>
            <a:pPr marL="0" indent="0">
              <a:buNone/>
            </a:pPr>
            <a:r>
              <a:rPr lang="sv-SE" sz="2400" b="0" i="0" u="none" strike="noStrike" baseline="0">
                <a:latin typeface="AAAAAB+TwCenMT-Regular"/>
              </a:rPr>
              <a:t> </a:t>
            </a:r>
            <a:r>
              <a:rPr lang="sv-SE" sz="2400" b="0" i="0" u="none" strike="noStrike" baseline="0">
                <a:latin typeface="AAAAAC+ArialMT"/>
              </a:rPr>
              <a:t>• </a:t>
            </a:r>
            <a:r>
              <a:rPr lang="sv-SE" sz="2400" b="0" i="0" u="none" strike="noStrike" baseline="0">
                <a:latin typeface="AAAAAB+TwCenMT-Regular"/>
              </a:rPr>
              <a:t>En vallaansvarig kommer utses.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ACD52464-0EE8-4252-A57B-7AC9F63B432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41369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F5630-7E7F-4CE6-84AD-A4DC8054C196}"/>
              </a:ext>
            </a:extLst>
          </p:cNvPr>
          <p:cNvSpPr>
            <a:spLocks noGrp="1"/>
          </p:cNvSpPr>
          <p:nvPr>
            <p:ph type="title"/>
          </p:nvPr>
        </p:nvSpPr>
        <p:spPr>
          <a:xfrm>
            <a:off x="1136428" y="627564"/>
            <a:ext cx="7474172" cy="1325563"/>
          </a:xfrm>
        </p:spPr>
        <p:txBody>
          <a:bodyPr>
            <a:normAutofit/>
          </a:bodyPr>
          <a:lstStyle/>
          <a:p>
            <a:r>
              <a:rPr lang="sv-SE" dirty="0"/>
              <a:t>Boende</a:t>
            </a:r>
          </a:p>
        </p:txBody>
      </p:sp>
      <p:sp>
        <p:nvSpPr>
          <p:cNvPr id="3" name="Platshållare för innehåll 2">
            <a:extLst>
              <a:ext uri="{FF2B5EF4-FFF2-40B4-BE49-F238E27FC236}">
                <a16:creationId xmlns:a16="http://schemas.microsoft.com/office/drawing/2014/main" id="{9AE9411D-C299-4E85-ADDB-A4543E2F7A77}"/>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C+ArialMT"/>
              </a:rPr>
              <a:t>• </a:t>
            </a:r>
            <a:r>
              <a:rPr lang="sv-SE" sz="2400" b="0" i="0" u="none" strike="noStrike" baseline="0">
                <a:latin typeface="AAAAAB+TwCenMT-Regular"/>
              </a:rPr>
              <a:t>Mat och boende kommer ske på Parkskolan och Höglidenskolan.</a:t>
            </a:r>
          </a:p>
          <a:p>
            <a:pPr marL="0" indent="0">
              <a:buNone/>
            </a:pPr>
            <a:r>
              <a:rPr lang="sv-SE" sz="2400" b="0" i="0" u="none" strike="noStrike" baseline="0">
                <a:latin typeface="AAAAAC+ArialMT"/>
              </a:rPr>
              <a:t>• </a:t>
            </a:r>
            <a:r>
              <a:rPr lang="sv-SE" sz="2400" b="0" i="0" u="none" strike="noStrike" baseline="0">
                <a:latin typeface="AAAAAB+TwCenMT-Regular"/>
              </a:rPr>
              <a:t>Vi kommer bo distriktsvis i klassrum. </a:t>
            </a:r>
          </a:p>
          <a:p>
            <a:pPr marL="0" indent="0">
              <a:buNone/>
            </a:pPr>
            <a:r>
              <a:rPr lang="sv-SE" sz="2400" b="0" i="0" u="none" strike="noStrike" baseline="0">
                <a:latin typeface="AAAAAC+ArialMT"/>
              </a:rPr>
              <a:t>• </a:t>
            </a:r>
            <a:r>
              <a:rPr lang="sv-SE" sz="2400" b="0" i="0" u="none" strike="noStrike" baseline="0">
                <a:latin typeface="AAAAAB+TwCenMT-Regular"/>
              </a:rPr>
              <a:t>Max 90 cm luftmadrass så att alla får plats.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70B9388C-7226-4362-8CD6-31D99164F07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411021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A673E0-BCAA-46EE-82C9-2B33317395BA}"/>
              </a:ext>
            </a:extLst>
          </p:cNvPr>
          <p:cNvSpPr>
            <a:spLocks noGrp="1"/>
          </p:cNvSpPr>
          <p:nvPr>
            <p:ph type="title"/>
          </p:nvPr>
        </p:nvSpPr>
        <p:spPr>
          <a:xfrm>
            <a:off x="1136428" y="627564"/>
            <a:ext cx="7474172" cy="1325563"/>
          </a:xfrm>
        </p:spPr>
        <p:txBody>
          <a:bodyPr>
            <a:normAutofit/>
          </a:bodyPr>
          <a:lstStyle/>
          <a:p>
            <a:r>
              <a:rPr lang="sv-SE" dirty="0"/>
              <a:t>Boende anhöriga</a:t>
            </a:r>
          </a:p>
        </p:txBody>
      </p:sp>
      <p:sp>
        <p:nvSpPr>
          <p:cNvPr id="3" name="Platshållare för innehåll 2">
            <a:extLst>
              <a:ext uri="{FF2B5EF4-FFF2-40B4-BE49-F238E27FC236}">
                <a16:creationId xmlns:a16="http://schemas.microsoft.com/office/drawing/2014/main" id="{C2F39931-6DB9-4623-A7B7-E143936F7419}"/>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B+TwCenMT-Regular"/>
              </a:rPr>
              <a:t>Vårby har förbokat Scandic där ni kan ta del av en bokningskod med medföljande rabatt.</a:t>
            </a:r>
          </a:p>
          <a:p>
            <a:pPr marL="0" indent="0">
              <a:buNone/>
            </a:pPr>
            <a:r>
              <a:rPr lang="sv-SE" sz="2400" b="0" i="0" u="none" strike="noStrike" baseline="0">
                <a:latin typeface="AAAAAB+TwCenMT-Regular"/>
              </a:rPr>
              <a:t>Detta kommer upp på vårbys hemsida senare.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8E19A762-BB4F-49DE-B400-D9C87554D55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9360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39618-B4CA-4307-BDCB-9AFBFBB33B08}"/>
              </a:ext>
            </a:extLst>
          </p:cNvPr>
          <p:cNvSpPr>
            <a:spLocks noGrp="1"/>
          </p:cNvSpPr>
          <p:nvPr>
            <p:ph type="title"/>
          </p:nvPr>
        </p:nvSpPr>
        <p:spPr>
          <a:xfrm>
            <a:off x="1136428" y="627564"/>
            <a:ext cx="7474172" cy="1325563"/>
          </a:xfrm>
        </p:spPr>
        <p:txBody>
          <a:bodyPr>
            <a:normAutofit/>
          </a:bodyPr>
          <a:lstStyle/>
          <a:p>
            <a:r>
              <a:rPr lang="sv-SE" dirty="0"/>
              <a:t>Resa</a:t>
            </a:r>
          </a:p>
        </p:txBody>
      </p:sp>
      <p:sp>
        <p:nvSpPr>
          <p:cNvPr id="3" name="Platshållare för innehåll 2">
            <a:extLst>
              <a:ext uri="{FF2B5EF4-FFF2-40B4-BE49-F238E27FC236}">
                <a16:creationId xmlns:a16="http://schemas.microsoft.com/office/drawing/2014/main" id="{C7958CB8-1F8D-4407-813A-560CEE105B7D}"/>
              </a:ext>
            </a:extLst>
          </p:cNvPr>
          <p:cNvSpPr>
            <a:spLocks noGrp="1"/>
          </p:cNvSpPr>
          <p:nvPr>
            <p:ph idx="1"/>
          </p:nvPr>
        </p:nvSpPr>
        <p:spPr>
          <a:xfrm>
            <a:off x="1136429" y="2278173"/>
            <a:ext cx="6467867" cy="3450613"/>
          </a:xfrm>
        </p:spPr>
        <p:txBody>
          <a:bodyPr anchor="ctr">
            <a:normAutofit/>
          </a:bodyPr>
          <a:lstStyle/>
          <a:p>
            <a:r>
              <a:rPr lang="sv-SE" sz="2400" b="0" i="0" u="none" strike="noStrike" baseline="0">
                <a:latin typeface="AAAAAB+TwCenMT-Regular"/>
              </a:rPr>
              <a:t>Gemensam bussresa med avgång från Skellefteå. </a:t>
            </a:r>
          </a:p>
          <a:p>
            <a:pPr marL="0" indent="0">
              <a:buNone/>
            </a:pPr>
            <a:r>
              <a:rPr lang="sv-SE" sz="2400" b="0" i="0" u="none" strike="noStrike" baseline="0">
                <a:latin typeface="AAAAAC+ArialMT"/>
              </a:rPr>
              <a:t>• </a:t>
            </a:r>
            <a:r>
              <a:rPr lang="sv-SE" sz="2400" b="0" i="0" u="none" strike="noStrike" baseline="0">
                <a:latin typeface="AAAAAB+TwCenMT-Regular"/>
              </a:rPr>
              <a:t>Avgång kommer ske den 10/3, exakt tid kommer senare. </a:t>
            </a:r>
          </a:p>
          <a:p>
            <a:pPr marL="0" indent="0">
              <a:buNone/>
            </a:pPr>
            <a:r>
              <a:rPr lang="sv-SE" sz="2400" b="0" i="0" u="none" strike="noStrike" baseline="0">
                <a:latin typeface="AAAAAC+ArialMT"/>
              </a:rPr>
              <a:t>• </a:t>
            </a:r>
            <a:r>
              <a:rPr lang="sv-SE" sz="2400" b="0" i="0" u="none" strike="noStrike" baseline="0">
                <a:latin typeface="AAAAAB+TwCenMT-Regular"/>
              </a:rPr>
              <a:t>Hemresa sker den 13/3 efter avslutande tävlingar. </a:t>
            </a:r>
            <a:endParaRPr lang="sv-SE" sz="2400"/>
          </a:p>
          <a:p>
            <a:endParaRPr lang="sv-SE" sz="240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5D47953C-2E03-467D-AC89-7526C76E669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138207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400"/>
          </a:p>
          <a:p>
            <a:pPr marL="0"/>
            <a:r>
              <a:rPr lang="en-US" sz="2400"/>
              <a:t>5-7 mars</a:t>
            </a:r>
          </a:p>
          <a:p>
            <a:pPr marL="0"/>
            <a:r>
              <a:rPr lang="en-US" sz="2400"/>
              <a:t>Järpen</a:t>
            </a:r>
          </a:p>
          <a:p>
            <a:pPr marL="0"/>
            <a:r>
              <a:rPr lang="en-US" sz="2400"/>
              <a:t>Fri stil</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21977760-FA64-4274-9529-33485DFFBE2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59375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200"/>
          </a:p>
          <a:p>
            <a:r>
              <a:rPr lang="en-US" sz="2200"/>
              <a:t>”Syftet med Folksam cup är att stimulera till bra tränings- och tävlingsverksamhet i våra skiddistrikt som bidrar till bra sammanhållning och kamratskap med fokus på att fler ungdomar ska fortsätta med längdskidåkning hela livet. Samt att erbjuda en rikstäckande tävling för åldersgruppen där det läggs fokus på såväl presentation som gemenskap och glädje” </a:t>
            </a:r>
          </a:p>
          <a:p>
            <a:pPr marL="0"/>
            <a:r>
              <a:rPr lang="en-US" sz="2200"/>
              <a:t>   </a:t>
            </a:r>
            <a:r>
              <a:rPr lang="en-US" sz="2200" i="1"/>
              <a:t>SSF</a:t>
            </a:r>
            <a:r>
              <a:rPr lang="en-US" sz="2200"/>
              <a:t>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21F73E3B-FE02-4FF7-9F03-037ECF253DD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42615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lnSpcReduction="10000"/>
          </a:bodyPr>
          <a:lstStyle/>
          <a:p>
            <a:endParaRPr lang="en-US" sz="2000" dirty="0"/>
          </a:p>
          <a:p>
            <a:r>
              <a:rPr lang="en-US" sz="2000" dirty="0" err="1"/>
              <a:t>Folksam</a:t>
            </a:r>
            <a:r>
              <a:rPr lang="en-US" sz="2000" dirty="0"/>
              <a:t> cup </a:t>
            </a:r>
            <a:r>
              <a:rPr lang="en-US" sz="2000" dirty="0" err="1"/>
              <a:t>är</a:t>
            </a:r>
            <a:r>
              <a:rPr lang="en-US" sz="2000" dirty="0"/>
              <a:t> </a:t>
            </a:r>
            <a:r>
              <a:rPr lang="en-US" sz="2000" dirty="0" err="1"/>
              <a:t>öppen</a:t>
            </a:r>
            <a:r>
              <a:rPr lang="en-US" sz="2000" dirty="0"/>
              <a:t> </a:t>
            </a:r>
            <a:r>
              <a:rPr lang="en-US" sz="2000" dirty="0" err="1"/>
              <a:t>för</a:t>
            </a:r>
            <a:r>
              <a:rPr lang="en-US" sz="2000" dirty="0"/>
              <a:t> </a:t>
            </a:r>
            <a:r>
              <a:rPr lang="en-US" sz="2000" dirty="0" err="1"/>
              <a:t>alla</a:t>
            </a:r>
            <a:r>
              <a:rPr lang="en-US" sz="2000" dirty="0"/>
              <a:t> 15-16 </a:t>
            </a:r>
            <a:r>
              <a:rPr lang="en-US" sz="2000" dirty="0" err="1"/>
              <a:t>åringar</a:t>
            </a:r>
            <a:r>
              <a:rPr lang="en-US" sz="2000" dirty="0"/>
              <a:t> </a:t>
            </a:r>
            <a:r>
              <a:rPr lang="en-US" sz="2000" dirty="0" err="1"/>
              <a:t>som</a:t>
            </a:r>
            <a:r>
              <a:rPr lang="en-US" sz="2000" dirty="0"/>
              <a:t> </a:t>
            </a:r>
            <a:r>
              <a:rPr lang="en-US" sz="2000" dirty="0" err="1"/>
              <a:t>genom</a:t>
            </a:r>
            <a:r>
              <a:rPr lang="en-US" sz="2000" dirty="0"/>
              <a:t> </a:t>
            </a:r>
            <a:r>
              <a:rPr lang="en-US" sz="2000" dirty="0" err="1"/>
              <a:t>tävlande</a:t>
            </a:r>
            <a:r>
              <a:rPr lang="en-US" sz="2000" dirty="0"/>
              <a:t> </a:t>
            </a:r>
            <a:r>
              <a:rPr lang="en-US" sz="2000" dirty="0" err="1"/>
              <a:t>visar</a:t>
            </a:r>
            <a:r>
              <a:rPr lang="en-US" sz="2000" dirty="0"/>
              <a:t> </a:t>
            </a:r>
            <a:r>
              <a:rPr lang="en-US" sz="2000" dirty="0" err="1"/>
              <a:t>att</a:t>
            </a:r>
            <a:r>
              <a:rPr lang="en-US" sz="2000" dirty="0"/>
              <a:t> de </a:t>
            </a:r>
            <a:r>
              <a:rPr lang="en-US" sz="2000" dirty="0" err="1"/>
              <a:t>vill</a:t>
            </a:r>
            <a:r>
              <a:rPr lang="en-US" sz="2000" dirty="0"/>
              <a:t> </a:t>
            </a:r>
            <a:r>
              <a:rPr lang="en-US" sz="2000" dirty="0" err="1"/>
              <a:t>åka</a:t>
            </a:r>
            <a:r>
              <a:rPr lang="en-US" sz="2000" dirty="0"/>
              <a:t> </a:t>
            </a:r>
            <a:r>
              <a:rPr lang="en-US" sz="2000" dirty="0" err="1"/>
              <a:t>riksfinal</a:t>
            </a:r>
            <a:endParaRPr lang="en-US" sz="2000" dirty="0"/>
          </a:p>
          <a:p>
            <a:endParaRPr lang="en-US" sz="2000" dirty="0"/>
          </a:p>
          <a:p>
            <a:r>
              <a:rPr lang="en-US" sz="2000" dirty="0"/>
              <a:t>KVALIFICERING:</a:t>
            </a:r>
            <a:br>
              <a:rPr lang="en-US" sz="2000" dirty="0"/>
            </a:br>
            <a:r>
              <a:rPr lang="en-US" sz="2000" dirty="0" err="1"/>
              <a:t>Alla</a:t>
            </a:r>
            <a:r>
              <a:rPr lang="en-US" sz="2000" dirty="0"/>
              <a:t> 15-16 </a:t>
            </a:r>
            <a:r>
              <a:rPr lang="en-US" sz="2000" dirty="0" err="1"/>
              <a:t>åringar</a:t>
            </a:r>
            <a:r>
              <a:rPr lang="en-US" sz="2000" dirty="0"/>
              <a:t> </a:t>
            </a:r>
            <a:r>
              <a:rPr lang="en-US" sz="2000" dirty="0" err="1"/>
              <a:t>som</a:t>
            </a:r>
            <a:r>
              <a:rPr lang="en-US" sz="2000" dirty="0"/>
              <a:t> </a:t>
            </a:r>
            <a:r>
              <a:rPr lang="en-US" sz="2000" dirty="0" err="1"/>
              <a:t>har</a:t>
            </a:r>
            <a:r>
              <a:rPr lang="en-US" sz="2000" dirty="0"/>
              <a:t> </a:t>
            </a:r>
            <a:r>
              <a:rPr lang="en-US" sz="2000" dirty="0" err="1"/>
              <a:t>åkt</a:t>
            </a:r>
            <a:r>
              <a:rPr lang="en-US" sz="2000" dirty="0"/>
              <a:t> </a:t>
            </a:r>
            <a:r>
              <a:rPr lang="en-US" sz="2000" dirty="0" err="1"/>
              <a:t>minst</a:t>
            </a:r>
            <a:r>
              <a:rPr lang="en-US" sz="2000" dirty="0"/>
              <a:t> 50% av </a:t>
            </a:r>
            <a:r>
              <a:rPr lang="en-US" sz="2000" dirty="0" err="1"/>
              <a:t>tävlingar</a:t>
            </a:r>
            <a:r>
              <a:rPr lang="en-US" sz="2000" dirty="0"/>
              <a:t> </a:t>
            </a:r>
            <a:r>
              <a:rPr lang="en-US" sz="2000" dirty="0" err="1"/>
              <a:t>som</a:t>
            </a:r>
            <a:r>
              <a:rPr lang="en-US" sz="2000" dirty="0"/>
              <a:t> </a:t>
            </a:r>
            <a:r>
              <a:rPr lang="en-US" sz="2000" dirty="0" err="1"/>
              <a:t>arrangerats</a:t>
            </a:r>
            <a:r>
              <a:rPr lang="en-US" sz="2000" dirty="0"/>
              <a:t> i </a:t>
            </a:r>
            <a:r>
              <a:rPr lang="en-US" sz="2000" dirty="0" err="1"/>
              <a:t>distriktet</a:t>
            </a:r>
            <a:r>
              <a:rPr lang="en-US" sz="2000" dirty="0"/>
              <a:t> </a:t>
            </a:r>
            <a:r>
              <a:rPr lang="en-US" sz="2000" dirty="0" err="1"/>
              <a:t>fram</a:t>
            </a:r>
            <a:r>
              <a:rPr lang="en-US" sz="2000" dirty="0"/>
              <a:t> till </a:t>
            </a:r>
            <a:r>
              <a:rPr lang="en-US" sz="2000" dirty="0" err="1"/>
              <a:t>en</a:t>
            </a:r>
            <a:r>
              <a:rPr lang="en-US" sz="2000" dirty="0"/>
              <a:t> </a:t>
            </a:r>
            <a:r>
              <a:rPr lang="en-US" sz="2000" dirty="0" err="1"/>
              <a:t>vecka</a:t>
            </a:r>
            <a:r>
              <a:rPr lang="en-US" sz="2000" dirty="0"/>
              <a:t> </a:t>
            </a:r>
            <a:r>
              <a:rPr lang="en-US" sz="2000" dirty="0" err="1"/>
              <a:t>innan</a:t>
            </a:r>
            <a:r>
              <a:rPr lang="en-US" sz="2000" dirty="0"/>
              <a:t> </a:t>
            </a:r>
            <a:r>
              <a:rPr lang="en-US" sz="2000" dirty="0" err="1"/>
              <a:t>sista</a:t>
            </a:r>
            <a:r>
              <a:rPr lang="en-US" sz="2000" dirty="0"/>
              <a:t> </a:t>
            </a:r>
            <a:r>
              <a:rPr lang="en-US" sz="2000" dirty="0" err="1"/>
              <a:t>anmälningsdatum</a:t>
            </a:r>
            <a:r>
              <a:rPr lang="en-US" sz="2000" dirty="0"/>
              <a:t> ska </a:t>
            </a:r>
            <a:r>
              <a:rPr lang="en-US" sz="2000" dirty="0" err="1"/>
              <a:t>få</a:t>
            </a:r>
            <a:r>
              <a:rPr lang="en-US" sz="2000" dirty="0"/>
              <a:t> </a:t>
            </a:r>
            <a:r>
              <a:rPr lang="en-US" sz="2000" dirty="0" err="1"/>
              <a:t>åka</a:t>
            </a:r>
            <a:r>
              <a:rPr lang="en-US" sz="2000" dirty="0"/>
              <a:t> </a:t>
            </a:r>
            <a:r>
              <a:rPr lang="en-US" sz="2000" dirty="0" err="1"/>
              <a:t>Folksam</a:t>
            </a:r>
            <a:r>
              <a:rPr lang="en-US" sz="2000" dirty="0"/>
              <a:t> Cup </a:t>
            </a:r>
            <a:r>
              <a:rPr lang="en-US" sz="2000" dirty="0" err="1"/>
              <a:t>riksfinal</a:t>
            </a:r>
            <a:r>
              <a:rPr lang="en-US" sz="2000" dirty="0"/>
              <a:t> om de </a:t>
            </a:r>
            <a:r>
              <a:rPr lang="en-US" sz="2000" dirty="0" err="1"/>
              <a:t>vill</a:t>
            </a:r>
            <a:r>
              <a:rPr lang="en-US" sz="2000" dirty="0"/>
              <a:t>. </a:t>
            </a:r>
          </a:p>
          <a:p>
            <a:r>
              <a:rPr lang="en-US" sz="2000" dirty="0"/>
              <a:t>Detta </a:t>
            </a:r>
            <a:r>
              <a:rPr lang="en-US" sz="2000" dirty="0" err="1"/>
              <a:t>innebär</a:t>
            </a:r>
            <a:r>
              <a:rPr lang="en-US" sz="2000" dirty="0"/>
              <a:t> </a:t>
            </a:r>
            <a:r>
              <a:rPr lang="en-US" sz="2000" dirty="0" err="1"/>
              <a:t>att</a:t>
            </a:r>
            <a:r>
              <a:rPr lang="en-US" sz="2000" dirty="0"/>
              <a:t> man ska ha </a:t>
            </a:r>
            <a:r>
              <a:rPr lang="en-US" sz="2000" dirty="0" err="1"/>
              <a:t>åkt</a:t>
            </a:r>
            <a:r>
              <a:rPr lang="en-US" sz="2000" dirty="0"/>
              <a:t> </a:t>
            </a:r>
            <a:r>
              <a:rPr lang="en-US" sz="2000" dirty="0" err="1"/>
              <a:t>minst</a:t>
            </a:r>
            <a:r>
              <a:rPr lang="en-US" sz="2000" dirty="0"/>
              <a:t> 3-4 </a:t>
            </a:r>
            <a:r>
              <a:rPr lang="en-US" sz="2000" dirty="0" err="1"/>
              <a:t>distriktstävlingar</a:t>
            </a:r>
            <a:endParaRPr lang="en-US" sz="2000" dirty="0"/>
          </a:p>
          <a:p>
            <a:endParaRPr lang="en-US" sz="20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947592F3-9DE4-4C8C-8FDB-73A34C6E80B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58279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400"/>
          </a:p>
          <a:p>
            <a:r>
              <a:rPr lang="en-US" sz="2400"/>
              <a:t>KVALIFICERING FORTS..</a:t>
            </a:r>
          </a:p>
          <a:p>
            <a:r>
              <a:rPr lang="en-US" sz="2400"/>
              <a:t>OM det blir en snöfattig vinter och flera distriktstävlingar ställs in kan tävlingar utanför distriktet räknas in</a:t>
            </a:r>
          </a:p>
          <a:p>
            <a:r>
              <a:rPr lang="en-US" sz="2400"/>
              <a:t>Anna meddelar under säsongen om denna regel blir aktuell!</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9E79E548-C5C7-4439-9066-416DC51D7F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41763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200"/>
          </a:p>
          <a:p>
            <a:r>
              <a:rPr lang="en-US" sz="2200"/>
              <a:t>INTRESSEANMÄLAN:</a:t>
            </a:r>
          </a:p>
          <a:p>
            <a:r>
              <a:rPr lang="en-US" sz="2200"/>
              <a:t>Alla som är intresserad av att åka Folksam Cup riksfinal gör en intresseanmälan via en länk som Anna lägger upp i november. Denna anmälan är ej bindande.</a:t>
            </a:r>
          </a:p>
          <a:p>
            <a:pPr marL="0"/>
            <a:r>
              <a:rPr lang="en-US" sz="2200"/>
              <a:t>- Viktigt att VARJE åkare anmäler sig själv, dvs ej klubbvis</a:t>
            </a:r>
          </a:p>
          <a:p>
            <a:pPr marL="0"/>
            <a:r>
              <a:rPr lang="en-US" sz="2200"/>
              <a:t>- Intresseanmälan ska göras senast 1/12</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4DAA4CB0-A1CE-4E94-8972-7A1E5A9EA08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70957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1500"/>
          </a:p>
          <a:p>
            <a:r>
              <a:rPr lang="en-US" sz="1500"/>
              <a:t>SLUTGILTIG ANMÄLAN:</a:t>
            </a:r>
          </a:p>
          <a:p>
            <a:r>
              <a:rPr lang="en-US" sz="1500"/>
              <a:t>Alla som är kvalificerad och vill åka Folksam Cup riksfinal i Järpen ska göra en slutgiltig anmälan, OAVSETT om man har gjort en intresseanmälan eller inte</a:t>
            </a:r>
          </a:p>
          <a:p>
            <a:r>
              <a:rPr lang="en-US" sz="1500"/>
              <a:t>Den slutgiltiga anmälan är bindande</a:t>
            </a:r>
          </a:p>
          <a:p>
            <a:r>
              <a:rPr lang="en-US" sz="1500"/>
              <a:t>Varje åkare gör sin egen anmälan (ej klubbvis) via en länk som Anna lägger upp</a:t>
            </a:r>
          </a:p>
          <a:p>
            <a:r>
              <a:rPr lang="en-US" sz="1500" b="1" u="sng"/>
              <a:t>Anmälan ska göras senast 7/2</a:t>
            </a:r>
          </a:p>
          <a:p>
            <a:r>
              <a:rPr lang="en-US" sz="1500"/>
              <a:t>Anna anmäler sedan hela distriktet till riksfinalen</a:t>
            </a:r>
          </a:p>
          <a:p>
            <a:r>
              <a:rPr lang="en-US" sz="1500"/>
              <a:t>Betalningen faktureras till klubbarna</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2AD3F3B9-C0D7-4B8E-935D-BCA5AB53D8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114866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983E3C6-2026-4A4A-8F4D-44BA783A651A}"/>
              </a:ext>
            </a:extLst>
          </p:cNvPr>
          <p:cNvSpPr>
            <a:spLocks noGrp="1"/>
          </p:cNvSpPr>
          <p:nvPr>
            <p:ph type="title"/>
          </p:nvPr>
        </p:nvSpPr>
        <p:spPr>
          <a:xfrm>
            <a:off x="1383564" y="348865"/>
            <a:ext cx="9718111" cy="1576446"/>
          </a:xfrm>
        </p:spPr>
        <p:txBody>
          <a:bodyPr anchor="ctr">
            <a:normAutofit/>
          </a:bodyPr>
          <a:lstStyle/>
          <a:p>
            <a:r>
              <a:rPr lang="sv-SE" sz="4000">
                <a:solidFill>
                  <a:srgbClr val="FFFFFF"/>
                </a:solidFill>
              </a:rPr>
              <a:t>Vilka sitter i LK</a:t>
            </a:r>
          </a:p>
        </p:txBody>
      </p:sp>
      <p:graphicFrame>
        <p:nvGraphicFramePr>
          <p:cNvPr id="4" name="Platshållare för innehåll 2">
            <a:extLst>
              <a:ext uri="{FF2B5EF4-FFF2-40B4-BE49-F238E27FC236}">
                <a16:creationId xmlns:a16="http://schemas.microsoft.com/office/drawing/2014/main" id="{83A28F39-7BCD-4FCD-A0FE-9A7F31BDB688}"/>
              </a:ext>
            </a:extLst>
          </p:cNvPr>
          <p:cNvGraphicFramePr>
            <a:graphicFrameLocks noGrp="1"/>
          </p:cNvGraphicFramePr>
          <p:nvPr>
            <p:ph idx="1"/>
            <p:extLst>
              <p:ext uri="{D42A27DB-BD31-4B8C-83A1-F6EECF244321}">
                <p14:modId xmlns:p14="http://schemas.microsoft.com/office/powerpoint/2010/main" val="72559792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latshållare för innehåll 3">
            <a:extLst>
              <a:ext uri="{FF2B5EF4-FFF2-40B4-BE49-F238E27FC236}">
                <a16:creationId xmlns:a16="http://schemas.microsoft.com/office/drawing/2014/main" id="{07FABAA1-B9A7-4F43-8474-7C232BA9F928}"/>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0231120" y="552616"/>
            <a:ext cx="1340765" cy="1235544"/>
          </a:xfrm>
          <a:prstGeom prst="rect">
            <a:avLst/>
          </a:prstGeom>
        </p:spPr>
      </p:pic>
    </p:spTree>
    <p:extLst>
      <p:ext uri="{BB962C8B-B14F-4D97-AF65-F5344CB8AC3E}">
        <p14:creationId xmlns:p14="http://schemas.microsoft.com/office/powerpoint/2010/main" val="3541188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400"/>
          </a:p>
          <a:p>
            <a:r>
              <a:rPr lang="en-US" sz="2400"/>
              <a:t>VALLARTEAM:</a:t>
            </a:r>
            <a:br>
              <a:rPr lang="en-US" sz="2400"/>
            </a:br>
            <a:r>
              <a:rPr lang="en-US" sz="2400"/>
              <a:t>- Föräldrar som vill ställa upp och valla ska anmäla det till mig via</a:t>
            </a:r>
            <a:br>
              <a:rPr lang="en-US" sz="2400"/>
            </a:br>
            <a:r>
              <a:rPr lang="en-US" sz="2400"/>
              <a:t>   </a:t>
            </a:r>
            <a:r>
              <a:rPr lang="en-US" sz="2400">
                <a:hlinkClick r:id="rId2"/>
              </a:rPr>
              <a:t>annak.maliwan91@gmail.com</a:t>
            </a:r>
            <a:endParaRPr lang="en-US" sz="2400"/>
          </a:p>
          <a:p>
            <a:pPr marL="0"/>
            <a:r>
              <a:rPr lang="en-US" sz="2400"/>
              <a:t>  - Ca 7 vallare behövs</a:t>
            </a:r>
            <a:br>
              <a:rPr lang="en-US" sz="2400"/>
            </a:br>
            <a:r>
              <a:rPr lang="en-US" sz="2400"/>
              <a:t>  - Vallarna står själva för mat- och boendekostnad</a:t>
            </a:r>
            <a:br>
              <a:rPr lang="en-US" sz="2400"/>
            </a:br>
            <a:r>
              <a:rPr lang="en-US" sz="2400"/>
              <a:t>  - Anna utser en vallaransvarig</a:t>
            </a:r>
            <a:br>
              <a:rPr lang="en-US" sz="2400"/>
            </a:br>
            <a:r>
              <a:rPr lang="en-US" sz="2400"/>
              <a:t>  - </a:t>
            </a:r>
            <a:r>
              <a:rPr lang="en-US" sz="2400" u="sng"/>
              <a:t>Viktigt att regler kring vallning följs!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AB0A91D0-FF9E-4EAD-99B3-6D9E7884642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58774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200"/>
          </a:p>
          <a:p>
            <a:r>
              <a:rPr lang="en-US" sz="2200"/>
              <a:t>BOENDE ÅKARE:</a:t>
            </a:r>
          </a:p>
          <a:p>
            <a:r>
              <a:rPr lang="en-US" sz="2200"/>
              <a:t>Sover i ett klassrum, hårt underlag</a:t>
            </a:r>
          </a:p>
          <a:p>
            <a:r>
              <a:rPr lang="en-US" sz="2200"/>
              <a:t>Luftmadrassen får ej vara bredare än 90 cm. Påtryckning från arrangörerna. Gäller brandsäkerheten</a:t>
            </a:r>
          </a:p>
          <a:p>
            <a:r>
              <a:rPr lang="en-US" sz="2200"/>
              <a:t>BOENDE ANHÖRIGA:</a:t>
            </a:r>
          </a:p>
          <a:p>
            <a:r>
              <a:rPr lang="en-US" sz="2200"/>
              <a:t>Föräldrar/anhöriga som vill komma och heja fixar eget boende</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3699AF39-0F77-45ED-B09A-160B92FDCD9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1450351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FOLKSAM CUP 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r>
              <a:rPr lang="en-US" sz="2400"/>
              <a:t>RESA: </a:t>
            </a:r>
          </a:p>
          <a:p>
            <a:r>
              <a:rPr lang="en-US" sz="2400"/>
              <a:t>Gemensam bussresa till Järpen med start från Skellefteå</a:t>
            </a:r>
          </a:p>
          <a:p>
            <a:r>
              <a:rPr lang="en-US" sz="2400"/>
              <a:t>Resan avgår preliminärt fredag 4 mars tidigt på morgonen (exakt tid meddelas senare)</a:t>
            </a:r>
          </a:p>
          <a:p>
            <a:r>
              <a:rPr lang="en-US" sz="2400"/>
              <a:t>Resa hem efter avslutad tävling på måndag 7 mars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BD82ED44-74C6-4DD3-9F72-B58A831223B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27071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F281266-8EAE-4630-80AA-1426FEE7F2DE}"/>
              </a:ext>
            </a:extLst>
          </p:cNvPr>
          <p:cNvSpPr>
            <a:spLocks noGrp="1"/>
          </p:cNvSpPr>
          <p:nvPr>
            <p:ph type="title"/>
          </p:nvPr>
        </p:nvSpPr>
        <p:spPr>
          <a:xfrm>
            <a:off x="1371599" y="294538"/>
            <a:ext cx="9895951" cy="1033669"/>
          </a:xfrm>
        </p:spPr>
        <p:txBody>
          <a:bodyPr>
            <a:normAutofit/>
          </a:bodyPr>
          <a:lstStyle/>
          <a:p>
            <a:r>
              <a:rPr lang="sv-SE" sz="4000">
                <a:solidFill>
                  <a:srgbClr val="FFFFFF"/>
                </a:solidFill>
              </a:rPr>
              <a:t>Distriktsstaffeten </a:t>
            </a:r>
          </a:p>
        </p:txBody>
      </p:sp>
      <p:sp>
        <p:nvSpPr>
          <p:cNvPr id="4" name="Platshållare för innehåll 1">
            <a:extLst>
              <a:ext uri="{FF2B5EF4-FFF2-40B4-BE49-F238E27FC236}">
                <a16:creationId xmlns:a16="http://schemas.microsoft.com/office/drawing/2014/main" id="{A4F49D6E-6CF4-48EB-9E05-D8B0AE5D5E90}"/>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sv-SE" sz="1900"/>
              <a:t>Ulricehamn 6 februari 3x3 km 3x5 km Skate</a:t>
            </a:r>
          </a:p>
          <a:p>
            <a:r>
              <a:rPr lang="sv-SE" sz="1900"/>
              <a:t>Antal lag beror på intresset.</a:t>
            </a:r>
          </a:p>
          <a:p>
            <a:r>
              <a:rPr lang="sv-SE" sz="1900"/>
              <a:t>Klubbarna eller den aktive själv står för resa och boende.</a:t>
            </a:r>
          </a:p>
          <a:p>
            <a:r>
              <a:rPr lang="sv-SE" sz="1900"/>
              <a:t>VSF står för anmälningsavgift och vallabod.</a:t>
            </a:r>
          </a:p>
          <a:p>
            <a:r>
              <a:rPr lang="sv-SE" sz="1900"/>
              <a:t>Uttagning kommer att ske efter de två första cup-helgernas resultat. Anmälan till Petter Ögren senast söndag 16 januari</a:t>
            </a:r>
          </a:p>
          <a:p>
            <a:r>
              <a:rPr lang="sv-SE" sz="1900"/>
              <a:t>070-692 61 10 eller </a:t>
            </a:r>
            <a:r>
              <a:rPr lang="sv-SE" sz="1900">
                <a:hlinkClick r:id="rId2"/>
              </a:rPr>
              <a:t>petter.ogren@edu.lycksele.se</a:t>
            </a:r>
            <a:endParaRPr lang="sv-SE" sz="1900"/>
          </a:p>
          <a:p>
            <a:r>
              <a:rPr lang="sv-SE" sz="1900"/>
              <a:t> Lagen kommer att presenteras under veckan efter cupen i  Skellefteå så att man hinner planera boende och resa till Ulricehamn.</a:t>
            </a:r>
          </a:p>
          <a:p>
            <a:r>
              <a:rPr lang="sv-SE" sz="1900" b="1"/>
              <a:t>Viktigt! </a:t>
            </a:r>
            <a:r>
              <a:rPr lang="sv-SE" sz="1900"/>
              <a:t>Om</a:t>
            </a:r>
            <a:r>
              <a:rPr lang="sv-SE" sz="1900" b="1"/>
              <a:t> </a:t>
            </a:r>
            <a:r>
              <a:rPr lang="sv-SE" sz="1900"/>
              <a:t>man är uttagen och ingår i ett lag, åker man även om det gått dåligt dagen innan!</a:t>
            </a:r>
          </a:p>
          <a:p>
            <a:endParaRPr lang="sv-SE" sz="1900"/>
          </a:p>
          <a:p>
            <a:endParaRPr lang="sv-SE" sz="1900"/>
          </a:p>
        </p:txBody>
      </p:sp>
    </p:spTree>
    <p:extLst>
      <p:ext uri="{BB962C8B-B14F-4D97-AF65-F5344CB8AC3E}">
        <p14:creationId xmlns:p14="http://schemas.microsoft.com/office/powerpoint/2010/main" val="4132575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FA8B2D-412C-4C04-886C-1B8E227DD378}"/>
              </a:ext>
            </a:extLst>
          </p:cNvPr>
          <p:cNvSpPr>
            <a:spLocks noGrp="1"/>
          </p:cNvSpPr>
          <p:nvPr>
            <p:ph type="title"/>
          </p:nvPr>
        </p:nvSpPr>
        <p:spPr>
          <a:xfrm>
            <a:off x="1571811" y="1573586"/>
            <a:ext cx="9122584" cy="1325563"/>
          </a:xfrm>
        </p:spPr>
        <p:txBody>
          <a:bodyPr vert="horz" lIns="91440" tIns="45720" rIns="91440" bIns="45720" rtlCol="0" anchor="ctr">
            <a:normAutofit/>
          </a:bodyPr>
          <a:lstStyle/>
          <a:p>
            <a:r>
              <a:rPr lang="en-US" kern="1200">
                <a:solidFill>
                  <a:schemeClr val="tx1"/>
                </a:solidFill>
                <a:latin typeface="+mj-lt"/>
                <a:ea typeface="+mj-ea"/>
                <a:cs typeface="+mj-cs"/>
              </a:rPr>
              <a:t>Barents Winter Games</a:t>
            </a:r>
          </a:p>
        </p:txBody>
      </p:sp>
      <p:sp>
        <p:nvSpPr>
          <p:cNvPr id="6" name="textruta 5">
            <a:extLst>
              <a:ext uri="{FF2B5EF4-FFF2-40B4-BE49-F238E27FC236}">
                <a16:creationId xmlns:a16="http://schemas.microsoft.com/office/drawing/2014/main" id="{65570920-A9A8-49CC-A6F3-D95D3FF83417}"/>
              </a:ext>
            </a:extLst>
          </p:cNvPr>
          <p:cNvSpPr txBox="1"/>
          <p:nvPr/>
        </p:nvSpPr>
        <p:spPr>
          <a:xfrm>
            <a:off x="1571811" y="3060017"/>
            <a:ext cx="6066118" cy="2438546"/>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2400" b="0" i="0" dirty="0">
                <a:effectLst/>
              </a:rPr>
              <a:t>ALTA, NORGE </a:t>
            </a:r>
          </a:p>
          <a:p>
            <a:pPr indent="-228600" fontAlgn="base">
              <a:lnSpc>
                <a:spcPct val="90000"/>
              </a:lnSpc>
              <a:spcAft>
                <a:spcPts val="600"/>
              </a:spcAft>
              <a:buFont typeface="Arial" panose="020B0604020202020204" pitchFamily="34" charset="0"/>
              <a:buChar char="•"/>
            </a:pPr>
            <a:r>
              <a:rPr lang="en-US" sz="2400" b="0" i="0" dirty="0">
                <a:effectLst/>
              </a:rPr>
              <a:t>25 - 27 mars</a:t>
            </a:r>
          </a:p>
          <a:p>
            <a:pPr indent="-228600" fontAlgn="base">
              <a:lnSpc>
                <a:spcPct val="90000"/>
              </a:lnSpc>
              <a:spcAft>
                <a:spcPts val="600"/>
              </a:spcAft>
              <a:buFont typeface="Arial" panose="020B0604020202020204" pitchFamily="34" charset="0"/>
              <a:buChar char="•"/>
            </a:pPr>
            <a:r>
              <a:rPr lang="en-US" sz="2400" b="0" i="0" dirty="0">
                <a:effectLst/>
              </a:rPr>
              <a:t>https://barentssports.com/?id=1136537842</a:t>
            </a:r>
          </a:p>
        </p:txBody>
      </p:sp>
      <p:sp>
        <p:nvSpPr>
          <p:cNvPr id="7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26" name="Picture 2" descr="logotyp">
            <a:extLst>
              <a:ext uri="{FF2B5EF4-FFF2-40B4-BE49-F238E27FC236}">
                <a16:creationId xmlns:a16="http://schemas.microsoft.com/office/drawing/2014/main" id="{35A7270E-0BBE-4725-A092-B231FE0794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51962" y="3659578"/>
            <a:ext cx="2542433" cy="125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7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A2A25-5DCC-4D7D-A485-FABA69736E65}"/>
              </a:ext>
            </a:extLst>
          </p:cNvPr>
          <p:cNvSpPr>
            <a:spLocks noGrp="1"/>
          </p:cNvSpPr>
          <p:nvPr>
            <p:ph type="title"/>
          </p:nvPr>
        </p:nvSpPr>
        <p:spPr>
          <a:xfrm>
            <a:off x="1514292" y="513612"/>
            <a:ext cx="9894133" cy="1031216"/>
          </a:xfrm>
        </p:spPr>
        <p:txBody>
          <a:bodyPr anchor="b">
            <a:normAutofit/>
          </a:bodyPr>
          <a:lstStyle/>
          <a:p>
            <a:r>
              <a:rPr lang="sv-SE" dirty="0"/>
              <a:t>Idrotter</a:t>
            </a:r>
          </a:p>
        </p:txBody>
      </p:sp>
      <p:pic>
        <p:nvPicPr>
          <p:cNvPr id="4" name="Picture 2" descr="logotyp">
            <a:extLst>
              <a:ext uri="{FF2B5EF4-FFF2-40B4-BE49-F238E27FC236}">
                <a16:creationId xmlns:a16="http://schemas.microsoft.com/office/drawing/2014/main" id="{3C860311-BDE9-4142-BE9D-7D3F134DBB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293" y="2712153"/>
            <a:ext cx="5069382" cy="250934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262CE259-4F99-4C5F-8348-130B2613B722}"/>
              </a:ext>
            </a:extLst>
          </p:cNvPr>
          <p:cNvSpPr>
            <a:spLocks noGrp="1"/>
          </p:cNvSpPr>
          <p:nvPr>
            <p:ph idx="1"/>
          </p:nvPr>
        </p:nvSpPr>
        <p:spPr>
          <a:xfrm>
            <a:off x="7498080" y="731520"/>
            <a:ext cx="4033519" cy="5882639"/>
          </a:xfrm>
        </p:spPr>
        <p:txBody>
          <a:bodyPr anchor="ctr">
            <a:normAutofit/>
          </a:bodyPr>
          <a:lstStyle/>
          <a:p>
            <a:r>
              <a:rPr lang="nb-NO" sz="1800" dirty="0"/>
              <a:t>Alpin skidåkningIshockey</a:t>
            </a:r>
          </a:p>
          <a:p>
            <a:r>
              <a:rPr lang="nb-NO" sz="1800" dirty="0"/>
              <a:t>Parasport </a:t>
            </a:r>
          </a:p>
          <a:p>
            <a:r>
              <a:rPr lang="nb-NO" sz="1800" dirty="0">
                <a:highlight>
                  <a:srgbClr val="FFFF00"/>
                </a:highlight>
              </a:rPr>
              <a:t>Skidor Längd</a:t>
            </a:r>
          </a:p>
          <a:p>
            <a:r>
              <a:rPr lang="nb-NO" sz="1800" dirty="0"/>
              <a:t>Skidorientering</a:t>
            </a:r>
          </a:p>
          <a:p>
            <a:r>
              <a:rPr lang="nb-NO" sz="1800" dirty="0"/>
              <a:t>Simning</a:t>
            </a:r>
          </a:p>
          <a:p>
            <a:r>
              <a:rPr lang="nb-NO" sz="1800" dirty="0"/>
              <a:t>Volleyboll</a:t>
            </a:r>
          </a:p>
          <a:p>
            <a:r>
              <a:rPr lang="nb-NO" sz="1800" dirty="0"/>
              <a:t>Brottning</a:t>
            </a:r>
          </a:p>
          <a:p>
            <a:r>
              <a:rPr lang="nb-NO" sz="1800" dirty="0"/>
              <a:t>Badminton</a:t>
            </a:r>
          </a:p>
          <a:p>
            <a:r>
              <a:rPr lang="nb-NO" sz="1800" dirty="0"/>
              <a:t>Basketboll</a:t>
            </a:r>
          </a:p>
          <a:p>
            <a:r>
              <a:rPr lang="nb-NO" sz="1800" dirty="0"/>
              <a:t>Skidskytte</a:t>
            </a:r>
          </a:p>
          <a:p>
            <a:r>
              <a:rPr lang="nb-NO" sz="1800" dirty="0"/>
              <a:t>Konståkning</a:t>
            </a:r>
          </a:p>
          <a:p>
            <a:r>
              <a:rPr lang="nb-NO" sz="1800" dirty="0"/>
              <a:t>Innebandy</a:t>
            </a:r>
          </a:p>
          <a:p>
            <a:r>
              <a:rPr lang="nb-NO" sz="1800" dirty="0"/>
              <a:t>Futsal</a:t>
            </a:r>
          </a:p>
          <a:p>
            <a:r>
              <a:rPr lang="nb-NO" sz="1800" dirty="0"/>
              <a:t>Gymnastik (Artistisk)</a:t>
            </a:r>
          </a:p>
          <a:p>
            <a:endParaRPr lang="sv-SE" sz="800" dirty="0"/>
          </a:p>
        </p:txBody>
      </p:sp>
    </p:spTree>
    <p:extLst>
      <p:ext uri="{BB962C8B-B14F-4D97-AF65-F5344CB8AC3E}">
        <p14:creationId xmlns:p14="http://schemas.microsoft.com/office/powerpoint/2010/main" val="2739288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B8484-9EE7-48C7-AF13-EAD73A5DBC02}"/>
              </a:ext>
            </a:extLst>
          </p:cNvPr>
          <p:cNvSpPr>
            <a:spLocks noGrp="1"/>
          </p:cNvSpPr>
          <p:nvPr>
            <p:ph type="title"/>
          </p:nvPr>
        </p:nvSpPr>
        <p:spPr>
          <a:xfrm>
            <a:off x="1534708" y="1157957"/>
            <a:ext cx="9122584" cy="1325563"/>
          </a:xfrm>
        </p:spPr>
        <p:txBody>
          <a:bodyPr>
            <a:normAutofit/>
          </a:bodyPr>
          <a:lstStyle/>
          <a:p>
            <a:r>
              <a:rPr lang="sv-SE" dirty="0"/>
              <a:t>För vem är det? </a:t>
            </a:r>
          </a:p>
        </p:txBody>
      </p:sp>
      <p:sp>
        <p:nvSpPr>
          <p:cNvPr id="3" name="Platshållare för innehåll 2">
            <a:extLst>
              <a:ext uri="{FF2B5EF4-FFF2-40B4-BE49-F238E27FC236}">
                <a16:creationId xmlns:a16="http://schemas.microsoft.com/office/drawing/2014/main" id="{7F64CF99-93C1-43AE-B2F4-900B76ABF919}"/>
              </a:ext>
            </a:extLst>
          </p:cNvPr>
          <p:cNvSpPr>
            <a:spLocks noGrp="1"/>
          </p:cNvSpPr>
          <p:nvPr>
            <p:ph idx="1"/>
          </p:nvPr>
        </p:nvSpPr>
        <p:spPr>
          <a:xfrm>
            <a:off x="1555057" y="2257966"/>
            <a:ext cx="6312350" cy="3483020"/>
          </a:xfrm>
        </p:spPr>
        <p:txBody>
          <a:bodyPr>
            <a:normAutofit fontScale="92500" lnSpcReduction="10000"/>
          </a:bodyPr>
          <a:lstStyle/>
          <a:p>
            <a:r>
              <a:rPr lang="sv-SE" sz="2400" dirty="0"/>
              <a:t>Vi tar ut ett lag av 17-20 åringar som får åka iväg och tävla som ett team för Sverige. </a:t>
            </a:r>
          </a:p>
          <a:p>
            <a:r>
              <a:rPr lang="sv-SE" sz="2400" dirty="0"/>
              <a:t>Lagstruktur :20 idrottare (10 pojkar, 10 flickor) , 4 ledare från Norr och Västerbotten</a:t>
            </a:r>
          </a:p>
          <a:p>
            <a:r>
              <a:rPr lang="sv-SE" sz="2400" dirty="0"/>
              <a:t>Motståndarna är Norge, Finland och Ryssland</a:t>
            </a:r>
          </a:p>
          <a:p>
            <a:r>
              <a:rPr lang="sv-SE" sz="2400" dirty="0"/>
              <a:t>Sist vi var med var i Luleå, Sverige och det gick riktigt bra, i landslagsdräkt kämpade vi på</a:t>
            </a:r>
          </a:p>
          <a:p>
            <a:r>
              <a:rPr lang="sv-SE" sz="2400" dirty="0"/>
              <a:t>2020 inställt </a:t>
            </a:r>
            <a:r>
              <a:rPr lang="sv-SE" sz="2400" dirty="0" err="1"/>
              <a:t>pga</a:t>
            </a:r>
            <a:r>
              <a:rPr lang="sv-SE" sz="2400" dirty="0"/>
              <a:t> Corona</a:t>
            </a:r>
          </a:p>
          <a:p>
            <a:r>
              <a:rPr lang="sv-SE" sz="2400" dirty="0"/>
              <a:t>Från LK är det Amanda som åker och Veronica </a:t>
            </a:r>
            <a:r>
              <a:rPr lang="sv-SE" sz="2400"/>
              <a:t>som kontaktperson mot BWG</a:t>
            </a:r>
            <a:endParaRPr lang="sv-SE" sz="2400" dirty="0"/>
          </a:p>
          <a:p>
            <a:endParaRPr lang="sv-SE" sz="2400" dirty="0"/>
          </a:p>
          <a:p>
            <a:pPr marL="0" indent="0">
              <a:buNone/>
            </a:pPr>
            <a:endParaRPr lang="sv-SE" sz="2400" dirty="0"/>
          </a:p>
          <a:p>
            <a:endParaRPr lang="sv-SE" sz="2400" dirty="0"/>
          </a:p>
        </p:txBody>
      </p:sp>
      <p:sp>
        <p:nvSpPr>
          <p:cNvPr id="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2" descr="logotyp">
            <a:extLst>
              <a:ext uri="{FF2B5EF4-FFF2-40B4-BE49-F238E27FC236}">
                <a16:creationId xmlns:a16="http://schemas.microsoft.com/office/drawing/2014/main" id="{743A7ECD-4DAE-41AC-8757-7228C8EBBB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1962" y="3659578"/>
            <a:ext cx="2542433" cy="125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3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0500EF-5530-4B99-BBFF-2731463F80D8}"/>
              </a:ext>
            </a:extLst>
          </p:cNvPr>
          <p:cNvSpPr>
            <a:spLocks noGrp="1"/>
          </p:cNvSpPr>
          <p:nvPr>
            <p:ph type="title"/>
          </p:nvPr>
        </p:nvSpPr>
        <p:spPr>
          <a:xfrm>
            <a:off x="1136428" y="627564"/>
            <a:ext cx="7474172" cy="1325563"/>
          </a:xfrm>
        </p:spPr>
        <p:txBody>
          <a:bodyPr>
            <a:normAutofit/>
          </a:bodyPr>
          <a:lstStyle/>
          <a:p>
            <a:r>
              <a:rPr lang="sv-SE" dirty="0"/>
              <a:t>Kick off dag Umeå</a:t>
            </a:r>
          </a:p>
        </p:txBody>
      </p:sp>
      <p:sp>
        <p:nvSpPr>
          <p:cNvPr id="3" name="Platshållare för innehåll 2">
            <a:extLst>
              <a:ext uri="{FF2B5EF4-FFF2-40B4-BE49-F238E27FC236}">
                <a16:creationId xmlns:a16="http://schemas.microsoft.com/office/drawing/2014/main" id="{5E89BC87-A0F0-4346-A3FE-3F22AA56242D}"/>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C+ArialMT"/>
              </a:rPr>
              <a:t>• </a:t>
            </a:r>
            <a:r>
              <a:rPr lang="sv-SE" sz="2400" b="0" i="0" u="none" strike="noStrike" baseline="0">
                <a:latin typeface="AAAAAB+TwCenMT-Regular"/>
              </a:rPr>
              <a:t>Den 30/10 genomförde vi ett läger i Umeå för ungdomar i åldrarna 13-15 år. </a:t>
            </a:r>
          </a:p>
          <a:p>
            <a:pPr marL="0" indent="0">
              <a:buNone/>
            </a:pPr>
            <a:r>
              <a:rPr lang="sv-SE" sz="2400" b="0" i="0" u="none" strike="noStrike" baseline="0">
                <a:latin typeface="AAAAAC+ArialMT"/>
              </a:rPr>
              <a:t>• </a:t>
            </a:r>
            <a:r>
              <a:rPr lang="sv-SE" sz="2400" b="0" i="0" u="none" strike="noStrike" baseline="0">
                <a:latin typeface="AAAAAB+TwCenMT-Regular"/>
              </a:rPr>
              <a:t>29 stycken ungdomar deltog. </a:t>
            </a:r>
          </a:p>
          <a:p>
            <a:pPr marL="0" indent="0">
              <a:buNone/>
            </a:pPr>
            <a:r>
              <a:rPr lang="sv-SE" sz="2400" b="0" i="0" u="none" strike="noStrike" baseline="0">
                <a:latin typeface="AAAAAC+ArialMT"/>
              </a:rPr>
              <a:t>• </a:t>
            </a:r>
            <a:r>
              <a:rPr lang="sv-SE" sz="2400" b="0" i="0" u="none" strike="noStrike" baseline="0">
                <a:latin typeface="AAAAAB+TwCenMT-Regular"/>
              </a:rPr>
              <a:t>Vi började dagen med löpintervaller och avslutade med lunch och laserdome.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0375F2A4-D0E6-49C0-9C42-B4FF94A18D3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532648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LÄGER 2021/2022</a:t>
            </a:r>
          </a:p>
        </p:txBody>
      </p:sp>
      <p:sp>
        <p:nvSpPr>
          <p:cNvPr id="5" name="Platshållare för innehåll 4"/>
          <p:cNvSpPr>
            <a:spLocks noGrp="1"/>
          </p:cNvSpPr>
          <p:nvPr>
            <p:ph sz="quarter" idx="10"/>
          </p:nvPr>
        </p:nvSpPr>
        <p:spPr>
          <a:xfrm>
            <a:off x="1136429" y="2278173"/>
            <a:ext cx="6467867" cy="3450613"/>
          </a:xfrm>
        </p:spPr>
        <p:txBody>
          <a:bodyPr vert="horz" lIns="91440" tIns="45720" rIns="91440" bIns="45720" rtlCol="0" anchor="ctr">
            <a:normAutofit/>
          </a:bodyPr>
          <a:lstStyle/>
          <a:p>
            <a:endParaRPr lang="en-US" sz="2400"/>
          </a:p>
          <a:p>
            <a:r>
              <a:rPr lang="en-US" sz="2400"/>
              <a:t>Helgläger på snö? Önskemål från ungdomar. Tankar kring detta?</a:t>
            </a:r>
          </a:p>
          <a:p>
            <a:r>
              <a:rPr lang="en-US" sz="2400"/>
              <a:t>Barmarksläger i maj</a:t>
            </a:r>
          </a:p>
          <a:p>
            <a:r>
              <a:rPr lang="en-US" sz="2400"/>
              <a:t>Höstläger i september/oktober</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3">
            <a:extLst>
              <a:ext uri="{FF2B5EF4-FFF2-40B4-BE49-F238E27FC236}">
                <a16:creationId xmlns:a16="http://schemas.microsoft.com/office/drawing/2014/main" id="{0F4EFF45-A060-43DE-A12F-2FB60ACE444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933891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Öppet läger</a:t>
            </a:r>
          </a:p>
        </p:txBody>
      </p:sp>
      <p:sp>
        <p:nvSpPr>
          <p:cNvPr id="2" name="Platshållare för innehåll 1"/>
          <p:cNvSpPr>
            <a:spLocks noGrp="1"/>
          </p:cNvSpPr>
          <p:nvPr>
            <p:ph sz="quarter" idx="13"/>
          </p:nvPr>
        </p:nvSpPr>
        <p:spPr>
          <a:xfrm>
            <a:off x="1144923" y="2405894"/>
            <a:ext cx="5315189" cy="3535083"/>
          </a:xfrm>
        </p:spPr>
        <p:txBody>
          <a:bodyPr vert="horz" lIns="91440" tIns="45720" rIns="91440" bIns="45720" rtlCol="0" anchor="t">
            <a:normAutofit/>
          </a:bodyPr>
          <a:lstStyle/>
          <a:p>
            <a:pPr marL="0"/>
            <a:r>
              <a:rPr lang="en-US" sz="2000"/>
              <a:t>Den 23-26 september anordnade Lycksele skidgymnasium tillsammans med VSF läger för ungdomar och juniorer födda 07-02. Intresset för lägret var stort och totalt 55 aktiva deltog. Lägret började på torsdag kväll med ett klassiskt a3 pass på rullskidbanan. Fredag förmiddag sprang vi ett längre A1 pass och på eftermiddagen körde vi snabbhet där vi även filmade ungdomarna.. </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Bildobjekt 8" descr="En bild som visar väg, utomhus, sport, personer&#10;&#10;Automatiskt genererad beskrivning">
            <a:extLst>
              <a:ext uri="{FF2B5EF4-FFF2-40B4-BE49-F238E27FC236}">
                <a16:creationId xmlns:a16="http://schemas.microsoft.com/office/drawing/2014/main" id="{95D6E9B3-8FE6-4E70-AF89-C40D0489D4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830" r="3" b="20529"/>
          <a:stretch/>
        </p:blipFill>
        <p:spPr>
          <a:xfrm>
            <a:off x="7075967" y="1564231"/>
            <a:ext cx="4170530" cy="3761431"/>
          </a:xfrm>
          <a:prstGeom prst="rect">
            <a:avLst/>
          </a:prstGeom>
          <a:noFill/>
        </p:spPr>
      </p:pic>
    </p:spTree>
    <p:extLst>
      <p:ext uri="{BB962C8B-B14F-4D97-AF65-F5344CB8AC3E}">
        <p14:creationId xmlns:p14="http://schemas.microsoft.com/office/powerpoint/2010/main" val="19591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4C3754-4C65-4E79-A472-4D13F0E273C5}"/>
              </a:ext>
            </a:extLst>
          </p:cNvPr>
          <p:cNvSpPr>
            <a:spLocks noGrp="1"/>
          </p:cNvSpPr>
          <p:nvPr>
            <p:ph type="title"/>
          </p:nvPr>
        </p:nvSpPr>
        <p:spPr>
          <a:xfrm>
            <a:off x="1136428" y="627564"/>
            <a:ext cx="7474172" cy="1325563"/>
          </a:xfrm>
        </p:spPr>
        <p:txBody>
          <a:bodyPr>
            <a:normAutofit/>
          </a:bodyPr>
          <a:lstStyle/>
          <a:p>
            <a:r>
              <a:rPr lang="sv-SE" dirty="0"/>
              <a:t>Vi saknar…</a:t>
            </a:r>
          </a:p>
        </p:txBody>
      </p:sp>
      <p:sp>
        <p:nvSpPr>
          <p:cNvPr id="3" name="Platshållare för innehåll 2">
            <a:extLst>
              <a:ext uri="{FF2B5EF4-FFF2-40B4-BE49-F238E27FC236}">
                <a16:creationId xmlns:a16="http://schemas.microsoft.com/office/drawing/2014/main" id="{1F0298DB-68FA-45D9-8229-CB73C614EF68}"/>
              </a:ext>
            </a:extLst>
          </p:cNvPr>
          <p:cNvSpPr>
            <a:spLocks noGrp="1"/>
          </p:cNvSpPr>
          <p:nvPr>
            <p:ph idx="1"/>
          </p:nvPr>
        </p:nvSpPr>
        <p:spPr>
          <a:xfrm>
            <a:off x="1136429" y="2278173"/>
            <a:ext cx="6467867" cy="3450613"/>
          </a:xfrm>
        </p:spPr>
        <p:txBody>
          <a:bodyPr anchor="ctr">
            <a:normAutofit/>
          </a:bodyPr>
          <a:lstStyle/>
          <a:p>
            <a:r>
              <a:rPr lang="sv-SE" sz="2400"/>
              <a:t>Anläggningsansvarig</a:t>
            </a:r>
          </a:p>
          <a:p>
            <a:r>
              <a:rPr lang="sv-SE" sz="2400"/>
              <a:t>Ansvarig för de yngsta</a:t>
            </a:r>
          </a:p>
          <a:p>
            <a:r>
              <a:rPr lang="sv-SE" sz="2400"/>
              <a:t>regelansvarig</a:t>
            </a:r>
          </a:p>
          <a:p>
            <a:endParaRPr lang="sv-SE" sz="2400"/>
          </a:p>
          <a:p>
            <a:pPr marL="0" indent="0">
              <a:buNone/>
            </a:pP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7C471887-45F8-417C-A6B4-B4D8E5A3E8F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1673775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E4DFC76-B114-4C3F-AD97-D96147D98200}"/>
              </a:ext>
            </a:extLst>
          </p:cNvPr>
          <p:cNvSpPr txBox="1">
            <a:spLocks/>
          </p:cNvSpPr>
          <p:nvPr/>
        </p:nvSpPr>
        <p:spPr>
          <a:xfrm>
            <a:off x="629920" y="365760"/>
            <a:ext cx="7548879" cy="58013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p>
          <a:p>
            <a:endParaRPr lang="en-US" sz="2400" dirty="0"/>
          </a:p>
          <a:p>
            <a:r>
              <a:rPr lang="en-US" sz="2400" dirty="0" err="1"/>
              <a:t>Som</a:t>
            </a:r>
            <a:r>
              <a:rPr lang="en-US" sz="2400" dirty="0"/>
              <a:t> </a:t>
            </a:r>
            <a:r>
              <a:rPr lang="en-US" sz="2400" dirty="0" err="1"/>
              <a:t>vanligt</a:t>
            </a:r>
            <a:r>
              <a:rPr lang="en-US" sz="2400" dirty="0"/>
              <a:t> </a:t>
            </a:r>
            <a:r>
              <a:rPr lang="en-US" sz="2400" dirty="0" err="1"/>
              <a:t>körde</a:t>
            </a:r>
            <a:r>
              <a:rPr lang="en-US" sz="2400" dirty="0"/>
              <a:t> vi </a:t>
            </a:r>
            <a:r>
              <a:rPr lang="en-US" sz="2400" dirty="0" err="1"/>
              <a:t>också</a:t>
            </a:r>
            <a:r>
              <a:rPr lang="en-US" sz="2400" dirty="0"/>
              <a:t> </a:t>
            </a:r>
            <a:r>
              <a:rPr lang="en-US" sz="2400" dirty="0" err="1"/>
              <a:t>ett</a:t>
            </a:r>
            <a:r>
              <a:rPr lang="en-US" sz="2400" dirty="0"/>
              <a:t> </a:t>
            </a:r>
            <a:r>
              <a:rPr lang="en-US" sz="2400" dirty="0" err="1"/>
              <a:t>sprintpass</a:t>
            </a:r>
            <a:r>
              <a:rPr lang="en-US" sz="2400" dirty="0"/>
              <a:t> </a:t>
            </a:r>
            <a:r>
              <a:rPr lang="en-US" sz="2400" dirty="0" err="1"/>
              <a:t>på</a:t>
            </a:r>
            <a:r>
              <a:rPr lang="en-US" sz="2400" dirty="0"/>
              <a:t> </a:t>
            </a:r>
            <a:r>
              <a:rPr lang="en-US" sz="2400" dirty="0" err="1"/>
              <a:t>gokartbanan</a:t>
            </a:r>
            <a:r>
              <a:rPr lang="en-US" sz="2400" dirty="0"/>
              <a:t> </a:t>
            </a:r>
            <a:r>
              <a:rPr lang="en-US" sz="2400" dirty="0" err="1"/>
              <a:t>där</a:t>
            </a:r>
            <a:r>
              <a:rPr lang="en-US" sz="2400" dirty="0"/>
              <a:t> vi </a:t>
            </a:r>
            <a:r>
              <a:rPr lang="en-US" sz="2400" dirty="0" err="1"/>
              <a:t>började</a:t>
            </a:r>
            <a:r>
              <a:rPr lang="en-US" sz="2400" dirty="0"/>
              <a:t> med </a:t>
            </a:r>
            <a:r>
              <a:rPr lang="en-US" sz="2400" dirty="0" err="1"/>
              <a:t>en</a:t>
            </a:r>
            <a:r>
              <a:rPr lang="en-US" sz="2400" dirty="0"/>
              <a:t> prolog </a:t>
            </a:r>
            <a:r>
              <a:rPr lang="en-US" sz="2400" dirty="0" err="1"/>
              <a:t>och</a:t>
            </a:r>
            <a:r>
              <a:rPr lang="en-US" sz="2400" dirty="0"/>
              <a:t> sedan </a:t>
            </a:r>
            <a:r>
              <a:rPr lang="en-US" sz="2400" dirty="0" err="1"/>
              <a:t>körde</a:t>
            </a:r>
            <a:r>
              <a:rPr lang="en-US" sz="2400" dirty="0"/>
              <a:t> vi 4 </a:t>
            </a:r>
            <a:r>
              <a:rPr lang="en-US" sz="2400" dirty="0" err="1"/>
              <a:t>st</a:t>
            </a:r>
            <a:r>
              <a:rPr lang="en-US" sz="2400" dirty="0"/>
              <a:t> heat </a:t>
            </a:r>
            <a:r>
              <a:rPr lang="en-US" sz="2400" dirty="0" err="1"/>
              <a:t>där</a:t>
            </a:r>
            <a:r>
              <a:rPr lang="en-US" sz="2400" dirty="0"/>
              <a:t> </a:t>
            </a:r>
            <a:r>
              <a:rPr lang="en-US" sz="2400" dirty="0" err="1"/>
              <a:t>ungdomarna</a:t>
            </a:r>
            <a:r>
              <a:rPr lang="en-US" sz="2400" dirty="0"/>
              <a:t> </a:t>
            </a:r>
            <a:r>
              <a:rPr lang="en-US" sz="2400" dirty="0" err="1"/>
              <a:t>fick</a:t>
            </a:r>
            <a:r>
              <a:rPr lang="en-US" sz="2400" dirty="0"/>
              <a:t> </a:t>
            </a:r>
            <a:r>
              <a:rPr lang="en-US" sz="2400" dirty="0" err="1"/>
              <a:t>utmana</a:t>
            </a:r>
            <a:r>
              <a:rPr lang="en-US" sz="2400" dirty="0"/>
              <a:t> </a:t>
            </a:r>
            <a:r>
              <a:rPr lang="en-US" sz="2400" dirty="0" err="1"/>
              <a:t>skidgymnasiets</a:t>
            </a:r>
            <a:r>
              <a:rPr lang="en-US" sz="2400" dirty="0"/>
              <a:t> </a:t>
            </a:r>
            <a:r>
              <a:rPr lang="en-US" sz="2400" dirty="0" err="1"/>
              <a:t>elever</a:t>
            </a:r>
            <a:r>
              <a:rPr lang="en-US" sz="2400" dirty="0"/>
              <a:t>. </a:t>
            </a:r>
            <a:r>
              <a:rPr lang="en-US" sz="2400" dirty="0" err="1"/>
              <a:t>Efter</a:t>
            </a:r>
            <a:r>
              <a:rPr lang="en-US" sz="2400" dirty="0"/>
              <a:t> lunch hade vi </a:t>
            </a:r>
            <a:r>
              <a:rPr lang="en-US" sz="2400" dirty="0" err="1"/>
              <a:t>en</a:t>
            </a:r>
            <a:r>
              <a:rPr lang="en-US" sz="2400" dirty="0"/>
              <a:t> </a:t>
            </a:r>
            <a:r>
              <a:rPr lang="en-US" sz="2400" dirty="0" err="1"/>
              <a:t>teoretiskt</a:t>
            </a:r>
            <a:r>
              <a:rPr lang="en-US" sz="2400" dirty="0"/>
              <a:t> </a:t>
            </a:r>
            <a:r>
              <a:rPr lang="en-US" sz="2400" dirty="0" err="1"/>
              <a:t>teknikgenomgång</a:t>
            </a:r>
            <a:r>
              <a:rPr lang="en-US" sz="2400" dirty="0"/>
              <a:t> </a:t>
            </a:r>
            <a:r>
              <a:rPr lang="en-US" sz="2400" dirty="0" err="1"/>
              <a:t>och</a:t>
            </a:r>
            <a:r>
              <a:rPr lang="en-US" sz="2400" dirty="0"/>
              <a:t> </a:t>
            </a:r>
            <a:r>
              <a:rPr lang="en-US" sz="2400" dirty="0" err="1"/>
              <a:t>därefter</a:t>
            </a:r>
            <a:r>
              <a:rPr lang="en-US" sz="2400" dirty="0"/>
              <a:t> </a:t>
            </a:r>
            <a:r>
              <a:rPr lang="en-US" sz="2400" dirty="0" err="1"/>
              <a:t>fick</a:t>
            </a:r>
            <a:r>
              <a:rPr lang="en-US" sz="2400" dirty="0"/>
              <a:t> de </a:t>
            </a:r>
            <a:r>
              <a:rPr lang="en-US" sz="2400" dirty="0" err="1"/>
              <a:t>aktiva</a:t>
            </a:r>
            <a:r>
              <a:rPr lang="en-US" sz="2400" dirty="0"/>
              <a:t> se sig </a:t>
            </a:r>
            <a:r>
              <a:rPr lang="en-US" sz="2400" dirty="0" err="1"/>
              <a:t>själva</a:t>
            </a:r>
            <a:r>
              <a:rPr lang="en-US" sz="2400" dirty="0"/>
              <a:t> </a:t>
            </a:r>
            <a:r>
              <a:rPr lang="en-US" sz="2400" dirty="0" err="1"/>
              <a:t>på</a:t>
            </a:r>
            <a:r>
              <a:rPr lang="en-US" sz="2400" dirty="0"/>
              <a:t> film </a:t>
            </a:r>
            <a:r>
              <a:rPr lang="en-US" sz="2400" dirty="0" err="1"/>
              <a:t>och</a:t>
            </a:r>
            <a:r>
              <a:rPr lang="en-US" sz="2400" dirty="0"/>
              <a:t> lite tips runt </a:t>
            </a:r>
            <a:r>
              <a:rPr lang="en-US" sz="2400" dirty="0" err="1"/>
              <a:t>deras</a:t>
            </a:r>
            <a:r>
              <a:rPr lang="en-US" sz="2400" dirty="0"/>
              <a:t> </a:t>
            </a:r>
            <a:r>
              <a:rPr lang="en-US" sz="2400" dirty="0" err="1"/>
              <a:t>egen</a:t>
            </a:r>
            <a:r>
              <a:rPr lang="en-US" sz="2400" dirty="0"/>
              <a:t> </a:t>
            </a:r>
            <a:r>
              <a:rPr lang="en-US" sz="2400" dirty="0" err="1"/>
              <a:t>teknik</a:t>
            </a:r>
            <a:r>
              <a:rPr lang="en-US" sz="2400" dirty="0"/>
              <a:t>. </a:t>
            </a:r>
          </a:p>
          <a:p>
            <a:r>
              <a:rPr lang="en-US" sz="2400" dirty="0" err="1"/>
              <a:t>Efter</a:t>
            </a:r>
            <a:r>
              <a:rPr lang="en-US" sz="2400" dirty="0"/>
              <a:t> den </a:t>
            </a:r>
            <a:r>
              <a:rPr lang="en-US" sz="2400" dirty="0" err="1"/>
              <a:t>teoretiska</a:t>
            </a:r>
            <a:r>
              <a:rPr lang="en-US" sz="2400" dirty="0"/>
              <a:t> </a:t>
            </a:r>
            <a:r>
              <a:rPr lang="en-US" sz="2400" dirty="0" err="1"/>
              <a:t>teknikgenomgången</a:t>
            </a:r>
            <a:r>
              <a:rPr lang="en-US" sz="2400" dirty="0"/>
              <a:t> </a:t>
            </a:r>
            <a:r>
              <a:rPr lang="en-US" sz="2400" dirty="0" err="1"/>
              <a:t>åkte</a:t>
            </a:r>
            <a:r>
              <a:rPr lang="en-US" sz="2400" dirty="0"/>
              <a:t> vi </a:t>
            </a:r>
            <a:r>
              <a:rPr lang="en-US" sz="2400" dirty="0" err="1"/>
              <a:t>ut</a:t>
            </a:r>
            <a:r>
              <a:rPr lang="en-US" sz="2400" dirty="0"/>
              <a:t> </a:t>
            </a:r>
            <a:r>
              <a:rPr lang="en-US" sz="2400" dirty="0" err="1"/>
              <a:t>på</a:t>
            </a:r>
            <a:r>
              <a:rPr lang="en-US" sz="2400" dirty="0"/>
              <a:t> </a:t>
            </a:r>
            <a:r>
              <a:rPr lang="en-US" sz="2400" dirty="0" err="1"/>
              <a:t>banan</a:t>
            </a:r>
            <a:r>
              <a:rPr lang="en-US" sz="2400" dirty="0"/>
              <a:t> </a:t>
            </a:r>
            <a:r>
              <a:rPr lang="en-US" sz="2400" dirty="0" err="1"/>
              <a:t>och</a:t>
            </a:r>
            <a:r>
              <a:rPr lang="en-US" sz="2400" dirty="0"/>
              <a:t>  </a:t>
            </a:r>
            <a:r>
              <a:rPr lang="en-US" sz="2400" dirty="0" err="1"/>
              <a:t>jobbade</a:t>
            </a:r>
            <a:r>
              <a:rPr lang="en-US" sz="2400" dirty="0"/>
              <a:t> med </a:t>
            </a:r>
            <a:r>
              <a:rPr lang="en-US" sz="2400" dirty="0" err="1"/>
              <a:t>stakning</a:t>
            </a:r>
            <a:r>
              <a:rPr lang="en-US" sz="2400" dirty="0"/>
              <a:t> </a:t>
            </a:r>
            <a:r>
              <a:rPr lang="en-US" sz="2400" dirty="0" err="1"/>
              <a:t>och</a:t>
            </a:r>
            <a:r>
              <a:rPr lang="en-US" sz="2400" dirty="0"/>
              <a:t> diagonal i 3 </a:t>
            </a:r>
            <a:r>
              <a:rPr lang="en-US" sz="2400" dirty="0" err="1"/>
              <a:t>grupper</a:t>
            </a:r>
            <a:r>
              <a:rPr lang="en-US" sz="2400" dirty="0"/>
              <a:t>. </a:t>
            </a:r>
          </a:p>
          <a:p>
            <a:r>
              <a:rPr lang="en-US" sz="2400" dirty="0" err="1"/>
              <a:t>Efter</a:t>
            </a:r>
            <a:r>
              <a:rPr lang="en-US" sz="2400" dirty="0"/>
              <a:t> 6 </a:t>
            </a:r>
            <a:r>
              <a:rPr lang="en-US" sz="2400" dirty="0" err="1"/>
              <a:t>st</a:t>
            </a:r>
            <a:r>
              <a:rPr lang="en-US" sz="2400" dirty="0"/>
              <a:t> </a:t>
            </a:r>
            <a:r>
              <a:rPr lang="en-US" sz="2400" dirty="0" err="1"/>
              <a:t>tuffa</a:t>
            </a:r>
            <a:r>
              <a:rPr lang="en-US" sz="2400" dirty="0"/>
              <a:t> pass var det </a:t>
            </a:r>
            <a:r>
              <a:rPr lang="en-US" sz="2400" dirty="0" err="1"/>
              <a:t>många</a:t>
            </a:r>
            <a:r>
              <a:rPr lang="en-US" sz="2400" dirty="0"/>
              <a:t> </a:t>
            </a:r>
            <a:r>
              <a:rPr lang="en-US" sz="2400" dirty="0" err="1"/>
              <a:t>som</a:t>
            </a:r>
            <a:r>
              <a:rPr lang="en-US" sz="2400" dirty="0"/>
              <a:t> var </a:t>
            </a:r>
            <a:r>
              <a:rPr lang="en-US" sz="2400" dirty="0" err="1"/>
              <a:t>trötta</a:t>
            </a:r>
            <a:r>
              <a:rPr lang="en-US" sz="2400" dirty="0"/>
              <a:t> </a:t>
            </a:r>
            <a:r>
              <a:rPr lang="en-US" sz="2400" dirty="0" err="1"/>
              <a:t>och</a:t>
            </a:r>
            <a:r>
              <a:rPr lang="en-US" sz="2400" dirty="0"/>
              <a:t> tog </a:t>
            </a:r>
            <a:r>
              <a:rPr lang="en-US" sz="2400" dirty="0" err="1"/>
              <a:t>chansen</a:t>
            </a:r>
            <a:r>
              <a:rPr lang="en-US" sz="2400" dirty="0"/>
              <a:t> </a:t>
            </a:r>
            <a:r>
              <a:rPr lang="en-US" sz="2400" dirty="0" err="1"/>
              <a:t>att</a:t>
            </a:r>
            <a:r>
              <a:rPr lang="en-US" sz="2400" dirty="0"/>
              <a:t> </a:t>
            </a:r>
            <a:r>
              <a:rPr lang="en-US" sz="2400" dirty="0" err="1"/>
              <a:t>återhämta</a:t>
            </a:r>
            <a:r>
              <a:rPr lang="en-US" sz="2400" dirty="0"/>
              <a:t> sig i </a:t>
            </a:r>
            <a:r>
              <a:rPr lang="en-US" sz="2400" dirty="0" err="1"/>
              <a:t>hotellets</a:t>
            </a:r>
            <a:r>
              <a:rPr lang="en-US" sz="2400" dirty="0"/>
              <a:t> spa. </a:t>
            </a:r>
          </a:p>
          <a:p>
            <a:r>
              <a:rPr lang="en-US" sz="2400" dirty="0" err="1"/>
              <a:t>Avslutningsdagen</a:t>
            </a:r>
            <a:r>
              <a:rPr lang="en-US" sz="2400" dirty="0"/>
              <a:t> </a:t>
            </a:r>
            <a:r>
              <a:rPr lang="en-US" sz="2400" dirty="0" err="1"/>
              <a:t>körde</a:t>
            </a:r>
            <a:r>
              <a:rPr lang="en-US" sz="2400" dirty="0"/>
              <a:t> vi </a:t>
            </a:r>
            <a:r>
              <a:rPr lang="en-US" sz="2400" dirty="0" err="1"/>
              <a:t>ett</a:t>
            </a:r>
            <a:r>
              <a:rPr lang="en-US" sz="2400" dirty="0"/>
              <a:t> </a:t>
            </a:r>
            <a:r>
              <a:rPr lang="en-US" sz="2400" dirty="0" err="1"/>
              <a:t>långt</a:t>
            </a:r>
            <a:r>
              <a:rPr lang="en-US" sz="2400" dirty="0"/>
              <a:t> </a:t>
            </a:r>
            <a:r>
              <a:rPr lang="en-US" sz="2400" dirty="0" err="1"/>
              <a:t>crosspass</a:t>
            </a:r>
            <a:r>
              <a:rPr lang="en-US" sz="2400" dirty="0"/>
              <a:t> </a:t>
            </a:r>
            <a:r>
              <a:rPr lang="en-US" sz="2400" dirty="0" err="1"/>
              <a:t>där</a:t>
            </a:r>
            <a:r>
              <a:rPr lang="en-US" sz="2400" dirty="0"/>
              <a:t> vi </a:t>
            </a:r>
            <a:r>
              <a:rPr lang="en-US" sz="2400" dirty="0" err="1"/>
              <a:t>först</a:t>
            </a:r>
            <a:r>
              <a:rPr lang="en-US" sz="2400" dirty="0"/>
              <a:t> sprang </a:t>
            </a:r>
            <a:r>
              <a:rPr lang="en-US" sz="2400" dirty="0" err="1"/>
              <a:t>och</a:t>
            </a:r>
            <a:r>
              <a:rPr lang="en-US" sz="2400" dirty="0"/>
              <a:t> sedan </a:t>
            </a:r>
            <a:r>
              <a:rPr lang="en-US" sz="2400" dirty="0" err="1"/>
              <a:t>åkte</a:t>
            </a:r>
            <a:r>
              <a:rPr lang="en-US" sz="2400" dirty="0"/>
              <a:t> vi skate </a:t>
            </a:r>
            <a:r>
              <a:rPr lang="en-US" sz="2400" dirty="0" err="1"/>
              <a:t>på</a:t>
            </a:r>
            <a:r>
              <a:rPr lang="en-US" sz="2400" dirty="0"/>
              <a:t> </a:t>
            </a:r>
            <a:r>
              <a:rPr lang="en-US" sz="2400" dirty="0" err="1"/>
              <a:t>banan</a:t>
            </a:r>
            <a:r>
              <a:rPr lang="en-US" sz="2400" dirty="0"/>
              <a:t>.</a:t>
            </a:r>
          </a:p>
          <a:p>
            <a:endParaRPr lang="en-US" sz="1500" dirty="0"/>
          </a:p>
        </p:txBody>
      </p:sp>
      <p:sp>
        <p:nvSpPr>
          <p:cNvPr id="20" name="Rectangle 1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latshållare för innehåll 3">
            <a:extLst>
              <a:ext uri="{FF2B5EF4-FFF2-40B4-BE49-F238E27FC236}">
                <a16:creationId xmlns:a16="http://schemas.microsoft.com/office/drawing/2014/main" id="{B8FF3830-DD11-41FF-A8F0-09A3A65E31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38263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C11F1-2DA5-4260-BCC8-F6CAD9121098}"/>
              </a:ext>
            </a:extLst>
          </p:cNvPr>
          <p:cNvSpPr>
            <a:spLocks noGrp="1"/>
          </p:cNvSpPr>
          <p:nvPr>
            <p:ph type="title"/>
          </p:nvPr>
        </p:nvSpPr>
        <p:spPr>
          <a:xfrm>
            <a:off x="1136428" y="627564"/>
            <a:ext cx="7474172" cy="1325563"/>
          </a:xfrm>
        </p:spPr>
        <p:txBody>
          <a:bodyPr>
            <a:normAutofit/>
          </a:bodyPr>
          <a:lstStyle/>
          <a:p>
            <a:r>
              <a:rPr lang="sv-SE" dirty="0"/>
              <a:t>Unga ledare Västerbotten</a:t>
            </a:r>
          </a:p>
        </p:txBody>
      </p:sp>
      <p:sp>
        <p:nvSpPr>
          <p:cNvPr id="3" name="Platshållare för innehåll 2">
            <a:extLst>
              <a:ext uri="{FF2B5EF4-FFF2-40B4-BE49-F238E27FC236}">
                <a16:creationId xmlns:a16="http://schemas.microsoft.com/office/drawing/2014/main" id="{AFBD990E-3A48-4C1F-9C30-5829965182B8}"/>
              </a:ext>
            </a:extLst>
          </p:cNvPr>
          <p:cNvSpPr>
            <a:spLocks noGrp="1"/>
          </p:cNvSpPr>
          <p:nvPr>
            <p:ph idx="1"/>
          </p:nvPr>
        </p:nvSpPr>
        <p:spPr>
          <a:xfrm>
            <a:off x="1136429" y="2278173"/>
            <a:ext cx="6467867" cy="3450613"/>
          </a:xfrm>
        </p:spPr>
        <p:txBody>
          <a:bodyPr anchor="ctr">
            <a:normAutofit/>
          </a:bodyPr>
          <a:lstStyle/>
          <a:p>
            <a:pPr marL="0" indent="0">
              <a:buNone/>
            </a:pPr>
            <a:r>
              <a:rPr lang="sv-SE" sz="2400" b="0" i="0" u="none" strike="noStrike" baseline="0">
                <a:latin typeface="AAAAAC+ArialMT"/>
              </a:rPr>
              <a:t>• </a:t>
            </a:r>
            <a:r>
              <a:rPr lang="sv-SE" sz="2400" b="0" i="0" u="none" strike="noStrike" baseline="0">
                <a:latin typeface="AAAAAB+TwCenMT-Regular"/>
              </a:rPr>
              <a:t>Vi behöver hjälp med att få fler unga ledare i Västerbotten! </a:t>
            </a:r>
          </a:p>
          <a:p>
            <a:pPr marL="0" indent="0">
              <a:buNone/>
            </a:pPr>
            <a:r>
              <a:rPr lang="sv-SE" sz="2400" b="0" i="0" u="none" strike="noStrike" baseline="0">
                <a:latin typeface="AAAAAC+ArialMT"/>
              </a:rPr>
              <a:t>• </a:t>
            </a:r>
            <a:r>
              <a:rPr lang="sv-SE" sz="2400" b="0" i="0" u="none" strike="noStrike" baseline="0">
                <a:latin typeface="AAAAAB+TwCenMT-Regular"/>
              </a:rPr>
              <a:t>Vi jobbar ideellt med att anordna och delta som ledare under läger för skidåkande barn och ungdomar.</a:t>
            </a:r>
          </a:p>
          <a:p>
            <a:pPr marL="0" indent="0">
              <a:buNone/>
            </a:pPr>
            <a:r>
              <a:rPr lang="sv-SE" sz="2400" b="0" i="0" u="none" strike="noStrike" baseline="0">
                <a:latin typeface="AAAAAC+ArialMT"/>
              </a:rPr>
              <a:t>• </a:t>
            </a:r>
            <a:r>
              <a:rPr lang="sv-SE" sz="2400" b="0" i="0" u="none" strike="noStrike" baseline="0">
                <a:latin typeface="AAAAAB+TwCenMT-Regular"/>
              </a:rPr>
              <a:t>Vi sitter med i längdkommittén och kan därmed göra vår röst hörd och påverka skidverksamheten i Västerbotten. </a:t>
            </a:r>
            <a:endParaRPr lang="sv-SE"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E3FBC205-FF65-4140-80E5-496E185E596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15042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B6FE5-3C89-4A41-A09F-1A06938A66DE}"/>
              </a:ext>
            </a:extLst>
          </p:cNvPr>
          <p:cNvSpPr>
            <a:spLocks noGrp="1"/>
          </p:cNvSpPr>
          <p:nvPr>
            <p:ph type="title"/>
          </p:nvPr>
        </p:nvSpPr>
        <p:spPr>
          <a:xfrm>
            <a:off x="1136428" y="627564"/>
            <a:ext cx="7474172" cy="1325563"/>
          </a:xfrm>
        </p:spPr>
        <p:txBody>
          <a:bodyPr>
            <a:normAutofit/>
          </a:bodyPr>
          <a:lstStyle/>
          <a:p>
            <a:r>
              <a:rPr lang="sv-SE" dirty="0"/>
              <a:t>Varför unga ledare?</a:t>
            </a:r>
          </a:p>
        </p:txBody>
      </p:sp>
      <p:sp>
        <p:nvSpPr>
          <p:cNvPr id="3" name="Platshållare för innehåll 2">
            <a:extLst>
              <a:ext uri="{FF2B5EF4-FFF2-40B4-BE49-F238E27FC236}">
                <a16:creationId xmlns:a16="http://schemas.microsoft.com/office/drawing/2014/main" id="{9A733600-FA37-4170-A278-9BB5C78ADDB0}"/>
              </a:ext>
            </a:extLst>
          </p:cNvPr>
          <p:cNvSpPr>
            <a:spLocks noGrp="1"/>
          </p:cNvSpPr>
          <p:nvPr>
            <p:ph idx="1"/>
          </p:nvPr>
        </p:nvSpPr>
        <p:spPr>
          <a:xfrm>
            <a:off x="1136429" y="1953127"/>
            <a:ext cx="7022051" cy="3775659"/>
          </a:xfrm>
        </p:spPr>
        <p:txBody>
          <a:bodyPr anchor="ctr">
            <a:normAutofit/>
          </a:bodyPr>
          <a:lstStyle/>
          <a:p>
            <a:r>
              <a:rPr lang="sv-SE" sz="2200" b="0" i="0" u="none" strike="noStrike" baseline="0" dirty="0">
                <a:latin typeface="AAAAAB+TwCenMT-Regular"/>
              </a:rPr>
              <a:t>Genom att rekrytera unga ledare till verksamheten, kan vi behålla de som inte längre vill tävla/träna på hög nivå inom skidsporten, där de kan påverka genom att hjälpa barn och ungdomar och vara förebilder för yngre skidåkare. </a:t>
            </a:r>
          </a:p>
          <a:p>
            <a:pPr marL="0" indent="0">
              <a:buNone/>
            </a:pPr>
            <a:endParaRPr lang="sv-SE" sz="2200" b="0" i="0" u="none" strike="noStrike" baseline="0" dirty="0">
              <a:latin typeface="AAAAAB+TwCenMT-Regular"/>
            </a:endParaRPr>
          </a:p>
          <a:p>
            <a:r>
              <a:rPr lang="sv-SE" sz="2200" b="0" i="0" u="none" strike="noStrike" baseline="0" dirty="0">
                <a:latin typeface="AAAAAB+TwCenMT-Regular"/>
              </a:rPr>
              <a:t>Unga ledare kan bygga en helt annan relation samt förtroende hos de yngre åkarna än vad de äldre vuxna kan, då åldersgapet inte blir allt för stort, och åren från avslutande skidkarriär är färre. </a:t>
            </a:r>
          </a:p>
          <a:p>
            <a:pPr marL="0" indent="0">
              <a:buNone/>
            </a:pPr>
            <a:endParaRPr lang="sv-SE" sz="2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FACCDA38-8DA3-4EE7-A7ED-3EB66262AB7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17504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D49B2-F54E-432F-9D0B-D567A299ACAA}"/>
              </a:ext>
            </a:extLst>
          </p:cNvPr>
          <p:cNvSpPr>
            <a:spLocks noGrp="1"/>
          </p:cNvSpPr>
          <p:nvPr>
            <p:ph type="title"/>
          </p:nvPr>
        </p:nvSpPr>
        <p:spPr>
          <a:xfrm>
            <a:off x="1136428" y="627564"/>
            <a:ext cx="7474172" cy="1325563"/>
          </a:xfrm>
        </p:spPr>
        <p:txBody>
          <a:bodyPr>
            <a:normAutofit/>
          </a:bodyPr>
          <a:lstStyle/>
          <a:p>
            <a:r>
              <a:rPr lang="sv-SE" dirty="0"/>
              <a:t>Utbildningar</a:t>
            </a:r>
          </a:p>
        </p:txBody>
      </p:sp>
      <p:sp>
        <p:nvSpPr>
          <p:cNvPr id="4" name="Rectangle 1">
            <a:extLst>
              <a:ext uri="{FF2B5EF4-FFF2-40B4-BE49-F238E27FC236}">
                <a16:creationId xmlns:a16="http://schemas.microsoft.com/office/drawing/2014/main" id="{50D1DC65-7C40-4973-A76C-7C0080671044}"/>
              </a:ext>
            </a:extLst>
          </p:cNvPr>
          <p:cNvSpPr>
            <a:spLocks noGrp="1" noChangeArrowheads="1"/>
          </p:cNvSpPr>
          <p:nvPr>
            <p:ph idx="1"/>
          </p:nvPr>
        </p:nvSpPr>
        <p:spPr bwMode="auto">
          <a:xfrm>
            <a:off x="978093" y="1861820"/>
            <a:ext cx="7722235" cy="499618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sv-SE" altLang="sv-SE" sz="2000" b="1" i="0" u="none" strike="noStrike" cap="none" normalizeH="0" baseline="0" dirty="0">
                <a:ln>
                  <a:noFill/>
                </a:ln>
                <a:effectLst/>
                <a:latin typeface="UICTFontTextStyleEmphasizedBody"/>
                <a:cs typeface="Arial" panose="020B0604020202020204" pitchFamily="34" charset="0"/>
              </a:rPr>
              <a:t>SKIDLEKA upp till 9 år</a:t>
            </a:r>
            <a: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t> - Umeå, Vitan 4 december 2021</a:t>
            </a:r>
            <a:b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b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t>Förkunskapskrav: Skidförbundets digitala Introduktionsutbildning. </a:t>
            </a: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t>Inbjudan SKIDLEKA:</a:t>
            </a: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2000" b="0" i="0" u="none" strike="noStrike" cap="none" normalizeH="0" baseline="0" dirty="0">
                <a:ln>
                  <a:noFill/>
                </a:ln>
                <a:effectLst/>
                <a:latin typeface="Arial" panose="020B0604020202020204" pitchFamily="34" charset="0"/>
                <a:cs typeface="Arial" panose="020B0604020202020204" pitchFamily="34" charset="0"/>
                <a:hlinkClick r:id="rId2"/>
              </a:rPr>
              <a:t>https://www.skidor.com/globalassets/langdakning/dokument/utbildning/kurser-seminarier/2021/skidleka/inbjudan-skidleka-umea-4-dec.pdf</a:t>
            </a: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b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br>
            <a: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t>Anmälan SKIDLEKA: </a:t>
            </a: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2000" b="0" i="0" u="none" strike="noStrike" cap="none" normalizeH="0" baseline="0" dirty="0">
                <a:ln>
                  <a:noFill/>
                </a:ln>
                <a:effectLst/>
                <a:latin typeface="Arial" panose="020B0604020202020204" pitchFamily="34" charset="0"/>
                <a:cs typeface="Arial" panose="020B0604020202020204" pitchFamily="34" charset="0"/>
                <a:hlinkClick r:id="rId3"/>
              </a:rPr>
              <a:t>https://educationwebregistration.idrottonline.se/home/index/1535752</a:t>
            </a:r>
            <a:endParaRPr kumimoji="0" lang="sv-SE" altLang="sv-SE"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lang="sv-SE" altLang="sv-SE" sz="2000" dirty="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sv-SE" altLang="sv-SE" sz="2000" b="0" i="0" u="none" strike="noStrike" cap="none" normalizeH="0" baseline="0" dirty="0">
                <a:ln>
                  <a:noFill/>
                </a:ln>
                <a:effectLst/>
                <a:latin typeface="Arial" panose="020B0604020202020204" pitchFamily="34" charset="0"/>
                <a:cs typeface="Arial" panose="020B0604020202020204" pitchFamily="34" charset="0"/>
              </a:rPr>
              <a:t>Kostnaden för utbildningarna regleras utifrån antalet anmälda deltagare men maximalt 1 400:- för SKIDLEKA. </a:t>
            </a: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kumimoji="0" lang="sv-SE" altLang="sv-SE" sz="20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kumimoji="0" lang="sv-SE" altLang="sv-SE" sz="2000" b="0" i="0" u="none" strike="noStrike" cap="none" normalizeH="0" baseline="0" dirty="0">
              <a:ln>
                <a:noFill/>
              </a:ln>
              <a:effectLst/>
              <a:latin typeface="Arial" panose="020B0604020202020204" pitchFamily="34"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3">
            <a:extLst>
              <a:ext uri="{FF2B5EF4-FFF2-40B4-BE49-F238E27FC236}">
                <a16:creationId xmlns:a16="http://schemas.microsoft.com/office/drawing/2014/main" id="{1B002110-CBFC-48CF-94BE-DB1A24F5D9F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593000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936306-8960-48EB-9C3B-D5DA74439F7E}"/>
              </a:ext>
            </a:extLst>
          </p:cNvPr>
          <p:cNvSpPr>
            <a:spLocks noGrp="1" noChangeArrowheads="1"/>
          </p:cNvSpPr>
          <p:nvPr>
            <p:ph idx="1"/>
          </p:nvPr>
        </p:nvSpPr>
        <p:spPr bwMode="auto">
          <a:xfrm>
            <a:off x="618269" y="633606"/>
            <a:ext cx="8149811" cy="592975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sv-SE" altLang="sv-SE" sz="1600" b="1" i="0" u="none" strike="noStrike" cap="none" normalizeH="0" baseline="0" dirty="0">
                <a:ln>
                  <a:noFill/>
                </a:ln>
                <a:effectLst/>
                <a:latin typeface="UICTFontTextStyleEmphasizedBody"/>
                <a:cs typeface="Arial" panose="020B0604020202020204" pitchFamily="34" charset="0"/>
              </a:rPr>
              <a:t>SKIDLÄRA 9-12 år</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 - Skellefteå på campingen 22-23 januari 2022</a:t>
            </a:r>
            <a:b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b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Förkunskapskrav: Skidförbundets digitala Introduktionsutbildning + SISU Idrottsutbildarna - Grundutbildning För Tränare</a:t>
            </a:r>
          </a:p>
          <a:p>
            <a:pPr marL="0" marR="0" lvl="0" indent="0" defTabSz="914400" rtl="0" eaLnBrk="0" fontAlgn="base" latinLnBrk="0" hangingPunct="0">
              <a:spcBef>
                <a:spcPct val="0"/>
              </a:spcBef>
              <a:spcAft>
                <a:spcPts val="600"/>
              </a:spcAft>
              <a:buClrTx/>
              <a:buSzTx/>
              <a:buFontTx/>
              <a:buNone/>
              <a:tabLst/>
            </a:pPr>
            <a:endParaRPr kumimoji="0" lang="sv-SE" altLang="sv-SE"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sv-SE" altLang="sv-SE" sz="1600" dirty="0">
                <a:cs typeface="Arial" panose="020B0604020202020204" pitchFamily="34" charset="0"/>
              </a:rPr>
              <a:t>I</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nbjudan SKIDLÄRA: </a:t>
            </a: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hlinkClick r:id="rId2"/>
              </a:rPr>
              <a:t>https://www.skidor.com/globalassets/langdakning/dokument/utbildning/kurser-seminarier/2021/skidlara/inbjudan-skidlara-skelleftea-22-23-januari.pdf</a:t>
            </a: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b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b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Anmälan SKIDLÄRA: </a:t>
            </a: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hlinkClick r:id="rId3"/>
              </a:rPr>
              <a:t>https://educationwebregistration.idrottonline.se/home/index/1537410</a:t>
            </a:r>
            <a:b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b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Kostnaden för utbildningarna regleras utifrån antalet anmälda deltagare men maximalt </a:t>
            </a: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2 700:- för SKIDLÄRA. </a:t>
            </a:r>
            <a:r>
              <a:rPr kumimoji="0" lang="sv-SE" altLang="sv-SE" sz="1600" b="0" i="0" u="none" strike="noStrike" cap="none" normalizeH="0" baseline="0" dirty="0" err="1">
                <a:ln>
                  <a:noFill/>
                </a:ln>
                <a:effectLst/>
                <a:latin typeface="Arial" panose="020B0604020202020204" pitchFamily="34" charset="0"/>
                <a:cs typeface="Arial" panose="020B0604020202020204" pitchFamily="34" charset="0"/>
              </a:rPr>
              <a:t>Föreningar</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 kan </a:t>
            </a:r>
            <a:r>
              <a:rPr kumimoji="0" lang="sv-SE" altLang="sv-SE" sz="1600" b="0" i="0" u="none" strike="noStrike" cap="none" normalizeH="0" baseline="0" dirty="0" err="1">
                <a:ln>
                  <a:noFill/>
                </a:ln>
                <a:effectLst/>
                <a:latin typeface="Arial" panose="020B0604020202020204" pitchFamily="34" charset="0"/>
                <a:cs typeface="Arial" panose="020B0604020202020204" pitchFamily="34" charset="0"/>
              </a:rPr>
              <a:t>söka</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 Idrottslyftsmedel </a:t>
            </a:r>
            <a:r>
              <a:rPr kumimoji="0" lang="sv-SE" altLang="sv-SE" sz="1600" b="0" i="0" u="none" strike="noStrike" cap="none" normalizeH="0" baseline="0" dirty="0" err="1">
                <a:ln>
                  <a:noFill/>
                </a:ln>
                <a:effectLst/>
                <a:latin typeface="Arial" panose="020B0604020202020204" pitchFamily="34" charset="0"/>
                <a:cs typeface="Arial" panose="020B0604020202020204" pitchFamily="34" charset="0"/>
              </a:rPr>
              <a:t>från</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 SSF, senast två veckor efter genomförd utbildning. </a:t>
            </a:r>
          </a:p>
          <a:p>
            <a:pPr marL="0" marR="0" lvl="0" indent="0" defTabSz="914400" rtl="0" eaLnBrk="0" fontAlgn="base" latinLnBrk="0" hangingPunct="0">
              <a:spcBef>
                <a:spcPct val="0"/>
              </a:spcBef>
              <a:spcAft>
                <a:spcPts val="600"/>
              </a:spcAft>
              <a:buClrTx/>
              <a:buSzTx/>
              <a:buFontTx/>
              <a:buNone/>
              <a:tabLst/>
            </a:pPr>
            <a:b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b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Boende ordnas själva. </a:t>
            </a:r>
            <a:endParaRPr kumimoji="0" lang="sv-SE" altLang="sv-SE"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Kontaktuppgifter vid frågor eller funderingar: Amanda, Mattsson, </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hlinkClick r:id="rId4"/>
              </a:rPr>
              <a:t>amattssn@gmail.com</a:t>
            </a:r>
            <a:r>
              <a:rPr kumimoji="0" lang="sv-SE" altLang="sv-SE" sz="1600" b="0" i="0" u="none" strike="noStrike" cap="none" normalizeH="0" baseline="0" dirty="0">
                <a:ln>
                  <a:noFill/>
                </a:ln>
                <a:effectLst/>
                <a:latin typeface="Arial" panose="020B0604020202020204" pitchFamily="34" charset="0"/>
                <a:cs typeface="Arial" panose="020B0604020202020204" pitchFamily="34" charset="0"/>
              </a:rPr>
              <a:t>, 076-7880077. </a:t>
            </a:r>
            <a:endParaRPr kumimoji="0" lang="sv-SE" altLang="sv-SE" sz="1600" b="0" i="0" u="none" strike="noStrike" cap="none" normalizeH="0" baseline="0" dirty="0">
              <a:ln>
                <a:noFill/>
              </a:ln>
              <a:effectLst/>
              <a:latin typeface="Arial" panose="020B0604020202020204" pitchFamily="34"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latshållare för innehåll 3">
            <a:extLst>
              <a:ext uri="{FF2B5EF4-FFF2-40B4-BE49-F238E27FC236}">
                <a16:creationId xmlns:a16="http://schemas.microsoft.com/office/drawing/2014/main" id="{FD39C85C-898E-49B6-8CB4-3365FA7A72F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262337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78310-E609-4AA7-9D11-E6773E48C631}"/>
              </a:ext>
            </a:extLst>
          </p:cNvPr>
          <p:cNvSpPr>
            <a:spLocks noGrp="1"/>
          </p:cNvSpPr>
          <p:nvPr>
            <p:ph type="title"/>
          </p:nvPr>
        </p:nvSpPr>
        <p:spPr>
          <a:xfrm>
            <a:off x="1136428" y="627564"/>
            <a:ext cx="7474172" cy="1325563"/>
          </a:xfrm>
        </p:spPr>
        <p:txBody>
          <a:bodyPr>
            <a:normAutofit/>
          </a:bodyPr>
          <a:lstStyle/>
          <a:p>
            <a:r>
              <a:rPr lang="sv-SE" b="1" dirty="0"/>
              <a:t>Introduktionsutbildningen längdskidåkning </a:t>
            </a:r>
            <a:endParaRPr lang="sv-SE" dirty="0"/>
          </a:p>
        </p:txBody>
      </p:sp>
      <p:sp>
        <p:nvSpPr>
          <p:cNvPr id="3" name="Platshållare för innehåll 2">
            <a:extLst>
              <a:ext uri="{FF2B5EF4-FFF2-40B4-BE49-F238E27FC236}">
                <a16:creationId xmlns:a16="http://schemas.microsoft.com/office/drawing/2014/main" id="{E92AA3C9-DF22-4BB8-B335-37181A5074BC}"/>
              </a:ext>
            </a:extLst>
          </p:cNvPr>
          <p:cNvSpPr>
            <a:spLocks noGrp="1"/>
          </p:cNvSpPr>
          <p:nvPr>
            <p:ph idx="1"/>
          </p:nvPr>
        </p:nvSpPr>
        <p:spPr>
          <a:xfrm>
            <a:off x="1136429" y="2278173"/>
            <a:ext cx="6467867" cy="3450613"/>
          </a:xfrm>
        </p:spPr>
        <p:txBody>
          <a:bodyPr anchor="ctr">
            <a:normAutofit/>
          </a:bodyPr>
          <a:lstStyle/>
          <a:p>
            <a:pPr marL="0" indent="0">
              <a:buNone/>
            </a:pPr>
            <a:br>
              <a:rPr lang="sv-SE" sz="2400" b="1" dirty="0"/>
            </a:br>
            <a:r>
              <a:rPr lang="sv-SE" sz="2400" dirty="0"/>
              <a:t>- Webbaserad</a:t>
            </a:r>
            <a:br>
              <a:rPr lang="sv-SE" sz="2400" dirty="0"/>
            </a:br>
            <a:r>
              <a:rPr lang="sv-SE" sz="2400" dirty="0"/>
              <a:t>- Lärande på individens villkor</a:t>
            </a:r>
            <a:br>
              <a:rPr lang="sv-SE" sz="2400" dirty="0"/>
            </a:br>
            <a:r>
              <a:rPr lang="sv-SE" sz="2400" dirty="0"/>
              <a:t>- Kostnadsfri</a:t>
            </a:r>
            <a:br>
              <a:rPr lang="sv-SE" sz="2400" dirty="0"/>
            </a:br>
            <a:r>
              <a:rPr lang="sv-SE" sz="2400" dirty="0"/>
              <a:t>- Omfattar ca 3 timmar </a:t>
            </a:r>
            <a:br>
              <a:rPr lang="sv-SE" sz="2400" dirty="0"/>
            </a:br>
            <a:r>
              <a:rPr lang="sv-SE" sz="2400" dirty="0"/>
              <a:t>- Få en inloggningskod efter anmälan</a:t>
            </a:r>
            <a:br>
              <a:rPr lang="sv-SE" sz="2400" dirty="0"/>
            </a:br>
            <a:r>
              <a:rPr lang="sv-SE" sz="2400" dirty="0">
                <a:hlinkClick r:id="rId2"/>
              </a:rPr>
              <a:t>https://www.skidor.com/Grenar/langdakning/Utbildning/varautbildningar/introduktionsutbildningenlangdskidakning/</a:t>
            </a:r>
            <a:endParaRPr lang="sv-SE" sz="2400" dirty="0"/>
          </a:p>
          <a:p>
            <a:endParaRPr lang="sv-SE"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A880C649-5CCC-472A-B54D-1091DF67FF6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474745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0284" y="-81532"/>
            <a:ext cx="9192780" cy="535973"/>
          </a:xfrm>
        </p:spPr>
        <p:txBody>
          <a:bodyPr>
            <a:normAutofit/>
          </a:bodyPr>
          <a:lstStyle/>
          <a:p>
            <a:r>
              <a:rPr lang="sv-SE" sz="2800" dirty="0"/>
              <a:t>Tävlingskaledern 2021-2022</a:t>
            </a:r>
          </a:p>
        </p:txBody>
      </p:sp>
      <p:graphicFrame>
        <p:nvGraphicFramePr>
          <p:cNvPr id="7" name="Tabell 6"/>
          <p:cNvGraphicFramePr>
            <a:graphicFrameLocks noGrp="1"/>
          </p:cNvGraphicFramePr>
          <p:nvPr>
            <p:extLst>
              <p:ext uri="{D42A27DB-BD31-4B8C-83A1-F6EECF244321}">
                <p14:modId xmlns:p14="http://schemas.microsoft.com/office/powerpoint/2010/main" val="2784423204"/>
              </p:ext>
            </p:extLst>
          </p:nvPr>
        </p:nvGraphicFramePr>
        <p:xfrm>
          <a:off x="934212" y="463966"/>
          <a:ext cx="10323575" cy="6046712"/>
        </p:xfrm>
        <a:graphic>
          <a:graphicData uri="http://schemas.openxmlformats.org/drawingml/2006/table">
            <a:tbl>
              <a:tblPr firstRow="1" bandRow="1">
                <a:tableStyleId>{5C22544A-7EE6-4342-B048-85BDC9FD1C3A}</a:tableStyleId>
              </a:tblPr>
              <a:tblGrid>
                <a:gridCol w="2576177">
                  <a:extLst>
                    <a:ext uri="{9D8B030D-6E8A-4147-A177-3AD203B41FA5}">
                      <a16:colId xmlns:a16="http://schemas.microsoft.com/office/drawing/2014/main" val="707479952"/>
                    </a:ext>
                  </a:extLst>
                </a:gridCol>
                <a:gridCol w="2582466">
                  <a:extLst>
                    <a:ext uri="{9D8B030D-6E8A-4147-A177-3AD203B41FA5}">
                      <a16:colId xmlns:a16="http://schemas.microsoft.com/office/drawing/2014/main" val="1516890567"/>
                    </a:ext>
                  </a:extLst>
                </a:gridCol>
                <a:gridCol w="2582466">
                  <a:extLst>
                    <a:ext uri="{9D8B030D-6E8A-4147-A177-3AD203B41FA5}">
                      <a16:colId xmlns:a16="http://schemas.microsoft.com/office/drawing/2014/main" val="400142379"/>
                    </a:ext>
                  </a:extLst>
                </a:gridCol>
                <a:gridCol w="2582466">
                  <a:extLst>
                    <a:ext uri="{9D8B030D-6E8A-4147-A177-3AD203B41FA5}">
                      <a16:colId xmlns:a16="http://schemas.microsoft.com/office/drawing/2014/main" val="737005282"/>
                    </a:ext>
                  </a:extLst>
                </a:gridCol>
              </a:tblGrid>
              <a:tr h="293123">
                <a:tc>
                  <a:txBody>
                    <a:bodyPr/>
                    <a:lstStyle/>
                    <a:p>
                      <a:r>
                        <a:rPr lang="sv-SE" sz="1400" dirty="0">
                          <a:solidFill>
                            <a:schemeClr val="bg2"/>
                          </a:solidFill>
                        </a:rPr>
                        <a:t>Datum</a:t>
                      </a:r>
                    </a:p>
                  </a:txBody>
                  <a:tcPr/>
                </a:tc>
                <a:tc>
                  <a:txBody>
                    <a:bodyPr/>
                    <a:lstStyle/>
                    <a:p>
                      <a:r>
                        <a:rPr lang="sv-SE" sz="1400" dirty="0">
                          <a:solidFill>
                            <a:schemeClr val="bg2"/>
                          </a:solidFill>
                        </a:rPr>
                        <a:t>Tävling</a:t>
                      </a:r>
                    </a:p>
                  </a:txBody>
                  <a:tcPr/>
                </a:tc>
                <a:tc>
                  <a:txBody>
                    <a:bodyPr/>
                    <a:lstStyle/>
                    <a:p>
                      <a:r>
                        <a:rPr lang="sv-SE" sz="1400" dirty="0">
                          <a:solidFill>
                            <a:schemeClr val="bg2"/>
                          </a:solidFill>
                        </a:rPr>
                        <a:t>Arrangör</a:t>
                      </a:r>
                    </a:p>
                  </a:txBody>
                  <a:tcPr/>
                </a:tc>
                <a:tc>
                  <a:txBody>
                    <a:bodyPr/>
                    <a:lstStyle/>
                    <a:p>
                      <a:r>
                        <a:rPr lang="sv-SE" sz="1400" dirty="0">
                          <a:solidFill>
                            <a:schemeClr val="bg2"/>
                          </a:solidFill>
                        </a:rPr>
                        <a:t>Betalt 20kr/sanktionsavgift</a:t>
                      </a:r>
                    </a:p>
                  </a:txBody>
                  <a:tcPr/>
                </a:tc>
                <a:extLst>
                  <a:ext uri="{0D108BD9-81ED-4DB2-BD59-A6C34878D82A}">
                    <a16:rowId xmlns:a16="http://schemas.microsoft.com/office/drawing/2014/main" val="904888142"/>
                  </a:ext>
                </a:extLst>
              </a:tr>
              <a:tr h="212309">
                <a:tc>
                  <a:txBody>
                    <a:bodyPr/>
                    <a:lstStyle/>
                    <a:p>
                      <a:r>
                        <a:rPr lang="sv-SE" sz="900" b="1" dirty="0">
                          <a:solidFill>
                            <a:schemeClr val="bg2"/>
                          </a:solidFill>
                        </a:rPr>
                        <a:t>2021-08-22</a:t>
                      </a:r>
                    </a:p>
                  </a:txBody>
                  <a:tcPr>
                    <a:solidFill>
                      <a:schemeClr val="tx1">
                        <a:lumMod val="75000"/>
                      </a:schemeClr>
                    </a:solidFill>
                  </a:tcPr>
                </a:tc>
                <a:tc>
                  <a:txBody>
                    <a:bodyPr/>
                    <a:lstStyle/>
                    <a:p>
                      <a:r>
                        <a:rPr lang="sv-SE" sz="900" b="1" dirty="0">
                          <a:solidFill>
                            <a:schemeClr val="bg2"/>
                          </a:solidFill>
                        </a:rPr>
                        <a:t>7-mila rullskidor</a:t>
                      </a:r>
                    </a:p>
                  </a:txBody>
                  <a:tcPr>
                    <a:solidFill>
                      <a:schemeClr val="tx1">
                        <a:lumMod val="75000"/>
                      </a:schemeClr>
                    </a:solidFill>
                  </a:tcPr>
                </a:tc>
                <a:tc>
                  <a:txBody>
                    <a:bodyPr/>
                    <a:lstStyle/>
                    <a:p>
                      <a:r>
                        <a:rPr lang="sv-SE" sz="900" b="1" dirty="0">
                          <a:solidFill>
                            <a:schemeClr val="bg2"/>
                          </a:solidFill>
                        </a:rPr>
                        <a:t>7-mila skidklubb</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78293028"/>
                  </a:ext>
                </a:extLst>
              </a:tr>
              <a:tr h="221834">
                <a:tc>
                  <a:txBody>
                    <a:bodyPr/>
                    <a:lstStyle/>
                    <a:p>
                      <a:r>
                        <a:rPr lang="sv-SE" sz="900" b="1" dirty="0">
                          <a:solidFill>
                            <a:schemeClr val="bg2"/>
                          </a:solidFill>
                        </a:rPr>
                        <a:t>2021-11-27</a:t>
                      </a:r>
                    </a:p>
                  </a:txBody>
                  <a:tcPr>
                    <a:solidFill>
                      <a:schemeClr val="tx1">
                        <a:lumMod val="75000"/>
                      </a:schemeClr>
                    </a:solidFill>
                  </a:tcPr>
                </a:tc>
                <a:tc>
                  <a:txBody>
                    <a:bodyPr/>
                    <a:lstStyle/>
                    <a:p>
                      <a:r>
                        <a:rPr lang="sv-SE" sz="900" b="1" dirty="0">
                          <a:solidFill>
                            <a:schemeClr val="bg2"/>
                          </a:solidFill>
                        </a:rPr>
                        <a:t>Tannbergssprinten DM</a:t>
                      </a:r>
                    </a:p>
                  </a:txBody>
                  <a:tcPr>
                    <a:solidFill>
                      <a:schemeClr val="tx1">
                        <a:lumMod val="75000"/>
                      </a:schemeClr>
                    </a:solidFill>
                  </a:tcPr>
                </a:tc>
                <a:tc>
                  <a:txBody>
                    <a:bodyPr/>
                    <a:lstStyle/>
                    <a:p>
                      <a:r>
                        <a:rPr lang="sv-SE" sz="900" b="1" dirty="0">
                          <a:solidFill>
                            <a:schemeClr val="bg2"/>
                          </a:solidFill>
                        </a:rPr>
                        <a:t>Lycksele IF</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755213292"/>
                  </a:ext>
                </a:extLst>
              </a:tr>
              <a:tr h="212309">
                <a:tc>
                  <a:txBody>
                    <a:bodyPr/>
                    <a:lstStyle/>
                    <a:p>
                      <a:r>
                        <a:rPr lang="sv-SE" sz="900" b="1" dirty="0">
                          <a:solidFill>
                            <a:schemeClr val="bg2"/>
                          </a:solidFill>
                        </a:rPr>
                        <a:t>2020-12-11</a:t>
                      </a:r>
                    </a:p>
                  </a:txBody>
                  <a:tcPr>
                    <a:solidFill>
                      <a:schemeClr val="tx1">
                        <a:lumMod val="75000"/>
                      </a:schemeClr>
                    </a:solidFill>
                  </a:tcPr>
                </a:tc>
                <a:tc>
                  <a:txBody>
                    <a:bodyPr/>
                    <a:lstStyle/>
                    <a:p>
                      <a:r>
                        <a:rPr lang="sv-SE" sz="900" b="1" dirty="0">
                          <a:solidFill>
                            <a:schemeClr val="bg2"/>
                          </a:solidFill>
                        </a:rPr>
                        <a:t>I Tages Spår</a:t>
                      </a:r>
                    </a:p>
                  </a:txBody>
                  <a:tcPr>
                    <a:solidFill>
                      <a:schemeClr val="tx1">
                        <a:lumMod val="75000"/>
                      </a:schemeClr>
                    </a:solidFill>
                  </a:tcPr>
                </a:tc>
                <a:tc>
                  <a:txBody>
                    <a:bodyPr/>
                    <a:lstStyle/>
                    <a:p>
                      <a:r>
                        <a:rPr lang="sv-SE" sz="900" b="1" dirty="0">
                          <a:solidFill>
                            <a:schemeClr val="bg2"/>
                          </a:solidFill>
                        </a:rPr>
                        <a:t>Vilhelmina IK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358985256"/>
                  </a:ext>
                </a:extLst>
              </a:tr>
              <a:tr h="212309">
                <a:tc>
                  <a:txBody>
                    <a:bodyPr/>
                    <a:lstStyle/>
                    <a:p>
                      <a:r>
                        <a:rPr lang="sv-SE" sz="900" b="1" dirty="0">
                          <a:solidFill>
                            <a:schemeClr val="bg2"/>
                          </a:solidFill>
                        </a:rPr>
                        <a:t>2021-12-12</a:t>
                      </a:r>
                    </a:p>
                  </a:txBody>
                  <a:tcPr>
                    <a:solidFill>
                      <a:schemeClr val="tx1">
                        <a:lumMod val="75000"/>
                      </a:schemeClr>
                    </a:solidFill>
                  </a:tcPr>
                </a:tc>
                <a:tc>
                  <a:txBody>
                    <a:bodyPr/>
                    <a:lstStyle/>
                    <a:p>
                      <a:r>
                        <a:rPr lang="sv-SE" sz="900" b="1" dirty="0">
                          <a:solidFill>
                            <a:schemeClr val="bg2"/>
                          </a:solidFill>
                        </a:rPr>
                        <a:t>Decemberloppet</a:t>
                      </a:r>
                    </a:p>
                  </a:txBody>
                  <a:tcPr>
                    <a:solidFill>
                      <a:schemeClr val="tx1">
                        <a:lumMod val="75000"/>
                      </a:schemeClr>
                    </a:solidFill>
                  </a:tcPr>
                </a:tc>
                <a:tc>
                  <a:txBody>
                    <a:bodyPr/>
                    <a:lstStyle/>
                    <a:p>
                      <a:r>
                        <a:rPr lang="sv-SE" sz="900" b="1" dirty="0">
                          <a:solidFill>
                            <a:schemeClr val="bg2"/>
                          </a:solidFill>
                        </a:rPr>
                        <a:t>IFK Umeå</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2928228721"/>
                  </a:ext>
                </a:extLst>
              </a:tr>
              <a:tr h="193259">
                <a:tc>
                  <a:txBody>
                    <a:bodyPr/>
                    <a:lstStyle/>
                    <a:p>
                      <a:r>
                        <a:rPr lang="sv-SE" sz="900" b="1" dirty="0">
                          <a:solidFill>
                            <a:schemeClr val="bg2"/>
                          </a:solidFill>
                        </a:rPr>
                        <a:t>2021-12-18</a:t>
                      </a:r>
                    </a:p>
                  </a:txBody>
                  <a:tcPr>
                    <a:solidFill>
                      <a:schemeClr val="tx1">
                        <a:lumMod val="75000"/>
                      </a:schemeClr>
                    </a:solidFill>
                  </a:tcPr>
                </a:tc>
                <a:tc>
                  <a:txBody>
                    <a:bodyPr/>
                    <a:lstStyle/>
                    <a:p>
                      <a:r>
                        <a:rPr lang="sv-SE" sz="900" b="1" dirty="0">
                          <a:solidFill>
                            <a:schemeClr val="bg2"/>
                          </a:solidFill>
                        </a:rPr>
                        <a:t>Skelleftespelen</a:t>
                      </a:r>
                    </a:p>
                  </a:txBody>
                  <a:tcPr>
                    <a:solidFill>
                      <a:schemeClr val="tx1">
                        <a:lumMod val="75000"/>
                      </a:schemeClr>
                    </a:solidFill>
                  </a:tcPr>
                </a:tc>
                <a:tc>
                  <a:txBody>
                    <a:bodyPr/>
                    <a:lstStyle/>
                    <a:p>
                      <a:r>
                        <a:rPr lang="sv-SE" sz="900" b="1" dirty="0">
                          <a:solidFill>
                            <a:schemeClr val="bg2"/>
                          </a:solidFill>
                        </a:rPr>
                        <a:t>Skellefteå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4089855330"/>
                  </a:ext>
                </a:extLst>
              </a:tr>
              <a:tr h="202784">
                <a:tc>
                  <a:txBody>
                    <a:bodyPr/>
                    <a:lstStyle/>
                    <a:p>
                      <a:r>
                        <a:rPr lang="sv-SE" sz="900" b="1" dirty="0">
                          <a:solidFill>
                            <a:schemeClr val="bg2"/>
                          </a:solidFill>
                        </a:rPr>
                        <a:t>2022-01-08</a:t>
                      </a:r>
                    </a:p>
                  </a:txBody>
                  <a:tcPr>
                    <a:solidFill>
                      <a:schemeClr val="tx1">
                        <a:lumMod val="75000"/>
                      </a:schemeClr>
                    </a:solidFill>
                  </a:tcPr>
                </a:tc>
                <a:tc>
                  <a:txBody>
                    <a:bodyPr/>
                    <a:lstStyle/>
                    <a:p>
                      <a:r>
                        <a:rPr lang="sv-SE" sz="900" b="1" dirty="0">
                          <a:solidFill>
                            <a:schemeClr val="bg2"/>
                          </a:solidFill>
                        </a:rPr>
                        <a:t>Malmfältsloppet</a:t>
                      </a:r>
                    </a:p>
                  </a:txBody>
                  <a:tcPr>
                    <a:solidFill>
                      <a:schemeClr val="tx1">
                        <a:lumMod val="75000"/>
                      </a:schemeClr>
                    </a:solidFill>
                  </a:tcPr>
                </a:tc>
                <a:tc>
                  <a:txBody>
                    <a:bodyPr/>
                    <a:lstStyle/>
                    <a:p>
                      <a:r>
                        <a:rPr lang="sv-SE" sz="900" b="1" dirty="0">
                          <a:solidFill>
                            <a:schemeClr val="bg2"/>
                          </a:solidFill>
                        </a:rPr>
                        <a:t>Malå IF</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648180834"/>
                  </a:ext>
                </a:extLst>
              </a:tr>
              <a:tr h="212309">
                <a:tc>
                  <a:txBody>
                    <a:bodyPr/>
                    <a:lstStyle/>
                    <a:p>
                      <a:r>
                        <a:rPr lang="sv-SE" sz="900" b="1" dirty="0">
                          <a:solidFill>
                            <a:schemeClr val="bg2"/>
                          </a:solidFill>
                        </a:rPr>
                        <a:t>2022-01-08</a:t>
                      </a:r>
                    </a:p>
                  </a:txBody>
                  <a:tcPr>
                    <a:solidFill>
                      <a:schemeClr val="tx1">
                        <a:lumMod val="75000"/>
                      </a:schemeClr>
                    </a:solidFill>
                  </a:tcPr>
                </a:tc>
                <a:tc>
                  <a:txBody>
                    <a:bodyPr/>
                    <a:lstStyle/>
                    <a:p>
                      <a:r>
                        <a:rPr lang="sv-SE" sz="900" b="1" dirty="0">
                          <a:solidFill>
                            <a:schemeClr val="bg2"/>
                          </a:solidFill>
                        </a:rPr>
                        <a:t>KSK-loppet</a:t>
                      </a:r>
                    </a:p>
                  </a:txBody>
                  <a:tcPr>
                    <a:solidFill>
                      <a:schemeClr val="tx1">
                        <a:lumMod val="75000"/>
                      </a:schemeClr>
                    </a:solidFill>
                  </a:tcPr>
                </a:tc>
                <a:tc>
                  <a:txBody>
                    <a:bodyPr/>
                    <a:lstStyle/>
                    <a:p>
                      <a:r>
                        <a:rPr lang="sv-SE" sz="900" b="1" dirty="0">
                          <a:solidFill>
                            <a:schemeClr val="bg2"/>
                          </a:solidFill>
                        </a:rPr>
                        <a:t>Kågedalens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675628928"/>
                  </a:ext>
                </a:extLst>
              </a:tr>
              <a:tr h="345659">
                <a:tc>
                  <a:txBody>
                    <a:bodyPr/>
                    <a:lstStyle/>
                    <a:p>
                      <a:r>
                        <a:rPr lang="sv-SE" sz="900" b="1" dirty="0">
                          <a:solidFill>
                            <a:schemeClr val="bg2"/>
                          </a:solidFill>
                        </a:rPr>
                        <a:t>2022-01-14</a:t>
                      </a:r>
                    </a:p>
                    <a:p>
                      <a:r>
                        <a:rPr lang="sv-SE" sz="900" b="1" dirty="0">
                          <a:solidFill>
                            <a:schemeClr val="bg2"/>
                          </a:solidFill>
                        </a:rPr>
                        <a:t>2022-01-16</a:t>
                      </a:r>
                    </a:p>
                  </a:txBody>
                  <a:tcPr>
                    <a:solidFill>
                      <a:schemeClr val="tx1">
                        <a:lumMod val="75000"/>
                      </a:schemeClr>
                    </a:solidFill>
                  </a:tcPr>
                </a:tc>
                <a:tc>
                  <a:txBody>
                    <a:bodyPr/>
                    <a:lstStyle/>
                    <a:p>
                      <a:r>
                        <a:rPr lang="sv-SE" sz="900" b="1" dirty="0">
                          <a:solidFill>
                            <a:schemeClr val="bg2"/>
                          </a:solidFill>
                        </a:rPr>
                        <a:t>BAUHAUS Cup/JVM-test</a:t>
                      </a:r>
                    </a:p>
                  </a:txBody>
                  <a:tcPr>
                    <a:solidFill>
                      <a:schemeClr val="tx1">
                        <a:lumMod val="75000"/>
                      </a:schemeClr>
                    </a:solidFill>
                  </a:tcPr>
                </a:tc>
                <a:tc>
                  <a:txBody>
                    <a:bodyPr/>
                    <a:lstStyle/>
                    <a:p>
                      <a:r>
                        <a:rPr lang="sv-SE" sz="900" b="1" dirty="0">
                          <a:solidFill>
                            <a:schemeClr val="bg2"/>
                          </a:solidFill>
                        </a:rPr>
                        <a:t>Skelleftå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589972776"/>
                  </a:ext>
                </a:extLst>
              </a:tr>
              <a:tr h="198974">
                <a:tc>
                  <a:txBody>
                    <a:bodyPr/>
                    <a:lstStyle/>
                    <a:p>
                      <a:r>
                        <a:rPr lang="sv-SE" sz="900" b="1" dirty="0">
                          <a:solidFill>
                            <a:schemeClr val="bg2"/>
                          </a:solidFill>
                        </a:rPr>
                        <a:t>2022-01-29</a:t>
                      </a:r>
                    </a:p>
                  </a:txBody>
                  <a:tcPr>
                    <a:solidFill>
                      <a:schemeClr val="tx1">
                        <a:lumMod val="75000"/>
                      </a:schemeClr>
                    </a:solidFill>
                  </a:tcPr>
                </a:tc>
                <a:tc>
                  <a:txBody>
                    <a:bodyPr/>
                    <a:lstStyle/>
                    <a:p>
                      <a:r>
                        <a:rPr lang="sv-SE" sz="900" b="1" dirty="0">
                          <a:solidFill>
                            <a:schemeClr val="bg2"/>
                          </a:solidFill>
                        </a:rPr>
                        <a:t>Cooploppet</a:t>
                      </a:r>
                    </a:p>
                  </a:txBody>
                  <a:tcPr>
                    <a:solidFill>
                      <a:schemeClr val="tx1">
                        <a:lumMod val="75000"/>
                      </a:schemeClr>
                    </a:solidFill>
                  </a:tcPr>
                </a:tc>
                <a:tc>
                  <a:txBody>
                    <a:bodyPr/>
                    <a:lstStyle/>
                    <a:p>
                      <a:r>
                        <a:rPr lang="sv-SE" sz="900" b="1" dirty="0">
                          <a:solidFill>
                            <a:schemeClr val="bg2"/>
                          </a:solidFill>
                        </a:rPr>
                        <a:t>Vännäs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191142334"/>
                  </a:ext>
                </a:extLst>
              </a:tr>
              <a:tr h="208499">
                <a:tc>
                  <a:txBody>
                    <a:bodyPr/>
                    <a:lstStyle/>
                    <a:p>
                      <a:r>
                        <a:rPr lang="sv-SE" sz="900" b="1" dirty="0">
                          <a:solidFill>
                            <a:schemeClr val="bg2"/>
                          </a:solidFill>
                        </a:rPr>
                        <a:t>2022-02-06</a:t>
                      </a:r>
                    </a:p>
                  </a:txBody>
                  <a:tcPr>
                    <a:solidFill>
                      <a:schemeClr val="tx1">
                        <a:lumMod val="75000"/>
                      </a:schemeClr>
                    </a:solidFill>
                  </a:tcPr>
                </a:tc>
                <a:tc>
                  <a:txBody>
                    <a:bodyPr/>
                    <a:lstStyle/>
                    <a:p>
                      <a:r>
                        <a:rPr lang="sv-SE" sz="900" b="1" dirty="0">
                          <a:solidFill>
                            <a:schemeClr val="bg2"/>
                          </a:solidFill>
                        </a:rPr>
                        <a:t>Umeloppet 2022</a:t>
                      </a:r>
                    </a:p>
                  </a:txBody>
                  <a:tcPr>
                    <a:solidFill>
                      <a:schemeClr val="tx1">
                        <a:lumMod val="75000"/>
                      </a:schemeClr>
                    </a:solidFill>
                  </a:tcPr>
                </a:tc>
                <a:tc>
                  <a:txBody>
                    <a:bodyPr/>
                    <a:lstStyle/>
                    <a:p>
                      <a:r>
                        <a:rPr lang="sv-SE" sz="900" b="1" dirty="0">
                          <a:solidFill>
                            <a:schemeClr val="bg2"/>
                          </a:solidFill>
                        </a:rPr>
                        <a:t>Västerbottens Skidveteraner</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534215859"/>
                  </a:ext>
                </a:extLst>
              </a:tr>
              <a:tr h="332324">
                <a:tc>
                  <a:txBody>
                    <a:bodyPr/>
                    <a:lstStyle/>
                    <a:p>
                      <a:r>
                        <a:rPr lang="sv-SE" sz="900" b="1" dirty="0">
                          <a:solidFill>
                            <a:schemeClr val="bg2"/>
                          </a:solidFill>
                        </a:rPr>
                        <a:t>2022-02-12</a:t>
                      </a:r>
                    </a:p>
                  </a:txBody>
                  <a:tcPr>
                    <a:solidFill>
                      <a:schemeClr val="tx1">
                        <a:lumMod val="75000"/>
                      </a:schemeClr>
                    </a:solidFill>
                  </a:tcPr>
                </a:tc>
                <a:tc>
                  <a:txBody>
                    <a:bodyPr/>
                    <a:lstStyle/>
                    <a:p>
                      <a:r>
                        <a:rPr lang="sv-SE" sz="900" b="1" dirty="0">
                          <a:solidFill>
                            <a:schemeClr val="bg2"/>
                          </a:solidFill>
                        </a:rPr>
                        <a:t>Lilla Vildmannaloppet</a:t>
                      </a:r>
                    </a:p>
                    <a:p>
                      <a:r>
                        <a:rPr lang="sv-SE" sz="900" b="1" dirty="0">
                          <a:solidFill>
                            <a:schemeClr val="bg2"/>
                          </a:solidFill>
                        </a:rPr>
                        <a:t>Vildmanna Supersprint (DM)</a:t>
                      </a:r>
                    </a:p>
                  </a:txBody>
                  <a:tcPr>
                    <a:solidFill>
                      <a:schemeClr val="tx1">
                        <a:lumMod val="75000"/>
                      </a:schemeClr>
                    </a:solidFill>
                  </a:tcPr>
                </a:tc>
                <a:tc>
                  <a:txBody>
                    <a:bodyPr/>
                    <a:lstStyle/>
                    <a:p>
                      <a:r>
                        <a:rPr lang="sv-SE" sz="900" b="1" dirty="0">
                          <a:solidFill>
                            <a:schemeClr val="bg2"/>
                          </a:solidFill>
                        </a:rPr>
                        <a:t>IFK Umeå</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2139753926"/>
                  </a:ext>
                </a:extLst>
              </a:tr>
              <a:tr h="204689">
                <a:tc>
                  <a:txBody>
                    <a:bodyPr/>
                    <a:lstStyle/>
                    <a:p>
                      <a:r>
                        <a:rPr lang="sv-SE" sz="900" b="1" dirty="0">
                          <a:solidFill>
                            <a:schemeClr val="bg2"/>
                          </a:solidFill>
                        </a:rPr>
                        <a:t>2022-02-13</a:t>
                      </a:r>
                    </a:p>
                  </a:txBody>
                  <a:tcPr>
                    <a:solidFill>
                      <a:schemeClr val="tx1">
                        <a:lumMod val="75000"/>
                      </a:schemeClr>
                    </a:solidFill>
                  </a:tcPr>
                </a:tc>
                <a:tc>
                  <a:txBody>
                    <a:bodyPr/>
                    <a:lstStyle/>
                    <a:p>
                      <a:r>
                        <a:rPr lang="sv-SE" sz="900" b="1" dirty="0">
                          <a:solidFill>
                            <a:schemeClr val="bg2"/>
                          </a:solidFill>
                        </a:rPr>
                        <a:t>Stora Vildmannaloppet</a:t>
                      </a:r>
                    </a:p>
                  </a:txBody>
                  <a:tcPr>
                    <a:solidFill>
                      <a:schemeClr val="tx1">
                        <a:lumMod val="75000"/>
                      </a:schemeClr>
                    </a:solidFill>
                  </a:tcPr>
                </a:tc>
                <a:tc>
                  <a:txBody>
                    <a:bodyPr/>
                    <a:lstStyle/>
                    <a:p>
                      <a:r>
                        <a:rPr lang="sv-SE" sz="900" b="1" dirty="0">
                          <a:solidFill>
                            <a:schemeClr val="bg2"/>
                          </a:solidFill>
                        </a:rPr>
                        <a:t>IFK Umeå</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453112677"/>
                  </a:ext>
                </a:extLst>
              </a:tr>
              <a:tr h="195164">
                <a:tc>
                  <a:txBody>
                    <a:bodyPr/>
                    <a:lstStyle/>
                    <a:p>
                      <a:r>
                        <a:rPr lang="sv-SE" sz="900" b="1" dirty="0">
                          <a:solidFill>
                            <a:schemeClr val="bg2"/>
                          </a:solidFill>
                        </a:rPr>
                        <a:t>2022-02-19</a:t>
                      </a:r>
                    </a:p>
                  </a:txBody>
                  <a:tcPr>
                    <a:solidFill>
                      <a:schemeClr val="tx1">
                        <a:lumMod val="75000"/>
                      </a:schemeClr>
                    </a:solidFill>
                  </a:tcPr>
                </a:tc>
                <a:tc>
                  <a:txBody>
                    <a:bodyPr/>
                    <a:lstStyle/>
                    <a:p>
                      <a:r>
                        <a:rPr lang="sv-SE" sz="900" b="1" dirty="0">
                          <a:solidFill>
                            <a:schemeClr val="bg2"/>
                          </a:solidFill>
                        </a:rPr>
                        <a:t>Malmstråket</a:t>
                      </a:r>
                    </a:p>
                  </a:txBody>
                  <a:tcPr>
                    <a:solidFill>
                      <a:schemeClr val="tx1">
                        <a:lumMod val="75000"/>
                      </a:schemeClr>
                    </a:solidFill>
                  </a:tcPr>
                </a:tc>
                <a:tc>
                  <a:txBody>
                    <a:bodyPr/>
                    <a:lstStyle/>
                    <a:p>
                      <a:r>
                        <a:rPr lang="sv-SE" sz="900" b="1" dirty="0">
                          <a:solidFill>
                            <a:schemeClr val="bg2"/>
                          </a:solidFill>
                        </a:rPr>
                        <a:t>Skellefteå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4110505981"/>
                  </a:ext>
                </a:extLst>
              </a:tr>
              <a:tr h="195164">
                <a:tc>
                  <a:txBody>
                    <a:bodyPr/>
                    <a:lstStyle/>
                    <a:p>
                      <a:r>
                        <a:rPr lang="sv-SE" sz="900" b="1" dirty="0">
                          <a:solidFill>
                            <a:schemeClr val="bg2"/>
                          </a:solidFill>
                        </a:rPr>
                        <a:t>2022-02-20</a:t>
                      </a:r>
                    </a:p>
                  </a:txBody>
                  <a:tcPr>
                    <a:solidFill>
                      <a:schemeClr val="tx1">
                        <a:lumMod val="75000"/>
                      </a:schemeClr>
                    </a:solidFill>
                  </a:tcPr>
                </a:tc>
                <a:tc>
                  <a:txBody>
                    <a:bodyPr/>
                    <a:lstStyle/>
                    <a:p>
                      <a:r>
                        <a:rPr lang="sv-SE" sz="900" b="1" dirty="0">
                          <a:solidFill>
                            <a:schemeClr val="bg2"/>
                          </a:solidFill>
                        </a:rPr>
                        <a:t>Laxspelen</a:t>
                      </a:r>
                    </a:p>
                  </a:txBody>
                  <a:tcPr>
                    <a:solidFill>
                      <a:schemeClr val="tx1">
                        <a:lumMod val="75000"/>
                      </a:schemeClr>
                    </a:solidFill>
                  </a:tcPr>
                </a:tc>
                <a:tc>
                  <a:txBody>
                    <a:bodyPr/>
                    <a:lstStyle/>
                    <a:p>
                      <a:r>
                        <a:rPr lang="sv-SE" sz="900" b="1" dirty="0">
                          <a:solidFill>
                            <a:schemeClr val="bg2"/>
                          </a:solidFill>
                        </a:rPr>
                        <a:t>Täfteå IK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320829410"/>
                  </a:ext>
                </a:extLst>
              </a:tr>
              <a:tr h="328514">
                <a:tc>
                  <a:txBody>
                    <a:bodyPr/>
                    <a:lstStyle/>
                    <a:p>
                      <a:r>
                        <a:rPr lang="sv-SE" sz="900" b="1" dirty="0">
                          <a:solidFill>
                            <a:schemeClr val="bg2"/>
                          </a:solidFill>
                        </a:rPr>
                        <a:t>2022-02-26</a:t>
                      </a:r>
                    </a:p>
                  </a:txBody>
                  <a:tcPr>
                    <a:solidFill>
                      <a:schemeClr val="tx1">
                        <a:lumMod val="75000"/>
                      </a:schemeClr>
                    </a:solidFill>
                  </a:tcPr>
                </a:tc>
                <a:tc>
                  <a:txBody>
                    <a:bodyPr/>
                    <a:lstStyle/>
                    <a:p>
                      <a:r>
                        <a:rPr lang="sv-SE" sz="900" b="1" dirty="0">
                          <a:solidFill>
                            <a:schemeClr val="bg2"/>
                          </a:solidFill>
                        </a:rPr>
                        <a:t>Tjamstanloppet</a:t>
                      </a:r>
                    </a:p>
                    <a:p>
                      <a:r>
                        <a:rPr lang="sv-SE" sz="900" b="1" dirty="0">
                          <a:solidFill>
                            <a:schemeClr val="bg2"/>
                          </a:solidFill>
                        </a:rPr>
                        <a:t>Tjamstanskicross</a:t>
                      </a:r>
                    </a:p>
                  </a:txBody>
                  <a:tcPr>
                    <a:solidFill>
                      <a:schemeClr val="tx1">
                        <a:lumMod val="75000"/>
                      </a:schemeClr>
                    </a:solidFill>
                  </a:tcPr>
                </a:tc>
                <a:tc>
                  <a:txBody>
                    <a:bodyPr/>
                    <a:lstStyle/>
                    <a:p>
                      <a:r>
                        <a:rPr lang="sv-SE" sz="900" b="1" dirty="0">
                          <a:solidFill>
                            <a:schemeClr val="bg2"/>
                          </a:solidFill>
                        </a:rPr>
                        <a:t>Malå IF</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430999309"/>
                  </a:ext>
                </a:extLst>
              </a:tr>
              <a:tr h="200879">
                <a:tc>
                  <a:txBody>
                    <a:bodyPr/>
                    <a:lstStyle/>
                    <a:p>
                      <a:r>
                        <a:rPr lang="sv-SE" sz="900" b="1" dirty="0">
                          <a:solidFill>
                            <a:schemeClr val="bg2"/>
                          </a:solidFill>
                        </a:rPr>
                        <a:t>2022-02-27</a:t>
                      </a:r>
                    </a:p>
                  </a:txBody>
                  <a:tcPr>
                    <a:solidFill>
                      <a:schemeClr val="tx1">
                        <a:lumMod val="75000"/>
                      </a:schemeClr>
                    </a:solidFill>
                  </a:tcPr>
                </a:tc>
                <a:tc>
                  <a:txBody>
                    <a:bodyPr/>
                    <a:lstStyle/>
                    <a:p>
                      <a:r>
                        <a:rPr lang="sv-SE" sz="900" b="1" dirty="0">
                          <a:solidFill>
                            <a:schemeClr val="bg2"/>
                          </a:solidFill>
                        </a:rPr>
                        <a:t>NORSJÖLOPPET</a:t>
                      </a:r>
                    </a:p>
                  </a:txBody>
                  <a:tcPr>
                    <a:solidFill>
                      <a:schemeClr val="tx1">
                        <a:lumMod val="75000"/>
                      </a:schemeClr>
                    </a:solidFill>
                  </a:tcPr>
                </a:tc>
                <a:tc>
                  <a:txBody>
                    <a:bodyPr/>
                    <a:lstStyle/>
                    <a:p>
                      <a:r>
                        <a:rPr lang="sv-SE" sz="900" b="1" dirty="0">
                          <a:solidFill>
                            <a:schemeClr val="bg2"/>
                          </a:solidFill>
                        </a:rPr>
                        <a:t>Föreningen Norsjö Skidor</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791213278"/>
                  </a:ext>
                </a:extLst>
              </a:tr>
              <a:tr h="191354">
                <a:tc>
                  <a:txBody>
                    <a:bodyPr/>
                    <a:lstStyle/>
                    <a:p>
                      <a:r>
                        <a:rPr lang="sv-SE" sz="900" b="1" dirty="0">
                          <a:solidFill>
                            <a:schemeClr val="bg2"/>
                          </a:solidFill>
                        </a:rPr>
                        <a:t>2022-03-12</a:t>
                      </a:r>
                    </a:p>
                  </a:txBody>
                  <a:tcPr>
                    <a:solidFill>
                      <a:schemeClr val="tx1">
                        <a:lumMod val="75000"/>
                      </a:schemeClr>
                    </a:solidFill>
                  </a:tcPr>
                </a:tc>
                <a:tc>
                  <a:txBody>
                    <a:bodyPr/>
                    <a:lstStyle/>
                    <a:p>
                      <a:r>
                        <a:rPr lang="sv-SE" sz="900" b="1" dirty="0">
                          <a:solidFill>
                            <a:schemeClr val="bg2"/>
                          </a:solidFill>
                        </a:rPr>
                        <a:t>NASALOPPET</a:t>
                      </a:r>
                    </a:p>
                  </a:txBody>
                  <a:tcPr>
                    <a:solidFill>
                      <a:schemeClr val="tx1">
                        <a:lumMod val="75000"/>
                      </a:schemeClr>
                    </a:solidFill>
                  </a:tcPr>
                </a:tc>
                <a:tc>
                  <a:txBody>
                    <a:bodyPr/>
                    <a:lstStyle/>
                    <a:p>
                      <a:r>
                        <a:rPr lang="sv-SE" sz="900" b="1" dirty="0">
                          <a:solidFill>
                            <a:schemeClr val="bg2"/>
                          </a:solidFill>
                        </a:rPr>
                        <a:t>SK Järven</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42027587"/>
                  </a:ext>
                </a:extLst>
              </a:tr>
              <a:tr h="200879">
                <a:tc>
                  <a:txBody>
                    <a:bodyPr/>
                    <a:lstStyle/>
                    <a:p>
                      <a:r>
                        <a:rPr lang="sv-SE" sz="900" b="1" dirty="0">
                          <a:solidFill>
                            <a:schemeClr val="bg2"/>
                          </a:solidFill>
                        </a:rPr>
                        <a:t>2022-03-19</a:t>
                      </a:r>
                    </a:p>
                  </a:txBody>
                  <a:tcPr>
                    <a:solidFill>
                      <a:schemeClr val="tx1">
                        <a:lumMod val="75000"/>
                      </a:schemeClr>
                    </a:solidFill>
                  </a:tcPr>
                </a:tc>
                <a:tc>
                  <a:txBody>
                    <a:bodyPr/>
                    <a:lstStyle/>
                    <a:p>
                      <a:r>
                        <a:rPr lang="sv-SE" sz="900" b="1" dirty="0">
                          <a:solidFill>
                            <a:schemeClr val="bg2"/>
                          </a:solidFill>
                        </a:rPr>
                        <a:t>Byskeloppet</a:t>
                      </a:r>
                    </a:p>
                  </a:txBody>
                  <a:tcPr>
                    <a:solidFill>
                      <a:schemeClr val="tx1">
                        <a:lumMod val="75000"/>
                      </a:schemeClr>
                    </a:solidFill>
                  </a:tcPr>
                </a:tc>
                <a:tc>
                  <a:txBody>
                    <a:bodyPr/>
                    <a:lstStyle/>
                    <a:p>
                      <a:r>
                        <a:rPr lang="sv-SE" sz="900" b="1" dirty="0">
                          <a:solidFill>
                            <a:schemeClr val="bg2"/>
                          </a:solidFill>
                        </a:rPr>
                        <a:t>Byske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4220356237"/>
                  </a:ext>
                </a:extLst>
              </a:tr>
              <a:tr h="181829">
                <a:tc>
                  <a:txBody>
                    <a:bodyPr/>
                    <a:lstStyle/>
                    <a:p>
                      <a:r>
                        <a:rPr lang="sv-SE" sz="900" b="1" dirty="0">
                          <a:solidFill>
                            <a:schemeClr val="bg2"/>
                          </a:solidFill>
                        </a:rPr>
                        <a:t>2022-03-20</a:t>
                      </a:r>
                    </a:p>
                  </a:txBody>
                  <a:tcPr>
                    <a:solidFill>
                      <a:schemeClr val="tx1">
                        <a:lumMod val="75000"/>
                      </a:schemeClr>
                    </a:solidFill>
                  </a:tcPr>
                </a:tc>
                <a:tc>
                  <a:txBody>
                    <a:bodyPr/>
                    <a:lstStyle/>
                    <a:p>
                      <a:r>
                        <a:rPr lang="sv-SE" sz="900" b="1" dirty="0">
                          <a:solidFill>
                            <a:schemeClr val="bg2"/>
                          </a:solidFill>
                        </a:rPr>
                        <a:t>7-Mila</a:t>
                      </a:r>
                    </a:p>
                  </a:txBody>
                  <a:tcPr>
                    <a:solidFill>
                      <a:schemeClr val="tx1">
                        <a:lumMod val="75000"/>
                      </a:schemeClr>
                    </a:solidFill>
                  </a:tcPr>
                </a:tc>
                <a:tc>
                  <a:txBody>
                    <a:bodyPr/>
                    <a:lstStyle/>
                    <a:p>
                      <a:r>
                        <a:rPr lang="sv-SE" sz="900" b="1" dirty="0">
                          <a:solidFill>
                            <a:schemeClr val="bg2"/>
                          </a:solidFill>
                        </a:rPr>
                        <a:t>7-Mila skidklubb</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4128235872"/>
                  </a:ext>
                </a:extLst>
              </a:tr>
              <a:tr h="246758">
                <a:tc>
                  <a:txBody>
                    <a:bodyPr/>
                    <a:lstStyle/>
                    <a:p>
                      <a:r>
                        <a:rPr lang="sv-SE" sz="900" b="1" dirty="0">
                          <a:solidFill>
                            <a:schemeClr val="bg2"/>
                          </a:solidFill>
                        </a:rPr>
                        <a:t>2022-04-02</a:t>
                      </a:r>
                    </a:p>
                  </a:txBody>
                  <a:tcPr>
                    <a:solidFill>
                      <a:schemeClr val="tx1">
                        <a:lumMod val="75000"/>
                      </a:schemeClr>
                    </a:solidFill>
                  </a:tcPr>
                </a:tc>
                <a:tc>
                  <a:txBody>
                    <a:bodyPr/>
                    <a:lstStyle/>
                    <a:p>
                      <a:r>
                        <a:rPr lang="sv-SE" sz="900" b="1" dirty="0">
                          <a:solidFill>
                            <a:schemeClr val="bg2"/>
                          </a:solidFill>
                        </a:rPr>
                        <a:t>Lappmarksloppet</a:t>
                      </a:r>
                    </a:p>
                  </a:txBody>
                  <a:tcPr>
                    <a:solidFill>
                      <a:schemeClr val="tx1">
                        <a:lumMod val="75000"/>
                      </a:schemeClr>
                    </a:solidFill>
                  </a:tcPr>
                </a:tc>
                <a:tc>
                  <a:txBody>
                    <a:bodyPr/>
                    <a:lstStyle/>
                    <a:p>
                      <a:r>
                        <a:rPr lang="sv-SE" sz="900" b="1" dirty="0">
                          <a:solidFill>
                            <a:schemeClr val="bg2"/>
                          </a:solidFill>
                        </a:rPr>
                        <a:t>Sorsele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2599347833"/>
                  </a:ext>
                </a:extLst>
              </a:tr>
              <a:tr h="246758">
                <a:tc>
                  <a:txBody>
                    <a:bodyPr/>
                    <a:lstStyle/>
                    <a:p>
                      <a:r>
                        <a:rPr lang="sv-SE" sz="900" b="1" dirty="0">
                          <a:solidFill>
                            <a:schemeClr val="bg2"/>
                          </a:solidFill>
                        </a:rPr>
                        <a:t>2022-04-03</a:t>
                      </a:r>
                    </a:p>
                  </a:txBody>
                  <a:tcPr>
                    <a:solidFill>
                      <a:schemeClr val="tx1">
                        <a:lumMod val="75000"/>
                      </a:schemeClr>
                    </a:solidFill>
                  </a:tcPr>
                </a:tc>
                <a:tc>
                  <a:txBody>
                    <a:bodyPr/>
                    <a:lstStyle/>
                    <a:p>
                      <a:r>
                        <a:rPr lang="sv-SE" sz="900" b="1" dirty="0">
                          <a:solidFill>
                            <a:schemeClr val="bg2"/>
                          </a:solidFill>
                        </a:rPr>
                        <a:t>Luspenloppet 2022</a:t>
                      </a:r>
                    </a:p>
                  </a:txBody>
                  <a:tcPr>
                    <a:solidFill>
                      <a:schemeClr val="tx1">
                        <a:lumMod val="75000"/>
                      </a:schemeClr>
                    </a:solidFill>
                  </a:tcPr>
                </a:tc>
                <a:tc>
                  <a:txBody>
                    <a:bodyPr/>
                    <a:lstStyle/>
                    <a:p>
                      <a:r>
                        <a:rPr lang="sv-SE" sz="900" b="1" dirty="0">
                          <a:solidFill>
                            <a:schemeClr val="bg2"/>
                          </a:solidFill>
                        </a:rPr>
                        <a:t>Storumans SK</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204414236"/>
                  </a:ext>
                </a:extLst>
              </a:tr>
              <a:tr h="246758">
                <a:tc>
                  <a:txBody>
                    <a:bodyPr/>
                    <a:lstStyle/>
                    <a:p>
                      <a:r>
                        <a:rPr lang="sv-SE" sz="900" b="1" dirty="0">
                          <a:solidFill>
                            <a:schemeClr val="bg2"/>
                          </a:solidFill>
                        </a:rPr>
                        <a:t>2022-04-09</a:t>
                      </a:r>
                    </a:p>
                  </a:txBody>
                  <a:tcPr>
                    <a:solidFill>
                      <a:schemeClr val="tx1">
                        <a:lumMod val="75000"/>
                      </a:schemeClr>
                    </a:solidFill>
                  </a:tcPr>
                </a:tc>
                <a:tc>
                  <a:txBody>
                    <a:bodyPr/>
                    <a:lstStyle/>
                    <a:p>
                      <a:r>
                        <a:rPr lang="sv-SE" sz="900" b="1" dirty="0">
                          <a:solidFill>
                            <a:schemeClr val="bg2"/>
                          </a:solidFill>
                        </a:rPr>
                        <a:t>JärvsjöRennet 2022</a:t>
                      </a:r>
                    </a:p>
                  </a:txBody>
                  <a:tcPr>
                    <a:solidFill>
                      <a:schemeClr val="tx1">
                        <a:lumMod val="75000"/>
                      </a:schemeClr>
                    </a:solidFill>
                  </a:tcPr>
                </a:tc>
                <a:tc>
                  <a:txBody>
                    <a:bodyPr/>
                    <a:lstStyle/>
                    <a:p>
                      <a:r>
                        <a:rPr lang="sv-SE" sz="900" b="1" dirty="0">
                          <a:solidFill>
                            <a:schemeClr val="bg2"/>
                          </a:solidFill>
                        </a:rPr>
                        <a:t>Järvsjöby IF</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3659965685"/>
                  </a:ext>
                </a:extLst>
              </a:tr>
              <a:tr h="246758">
                <a:tc>
                  <a:txBody>
                    <a:bodyPr/>
                    <a:lstStyle/>
                    <a:p>
                      <a:r>
                        <a:rPr lang="sv-SE" sz="900" b="1" dirty="0">
                          <a:solidFill>
                            <a:schemeClr val="bg2"/>
                          </a:solidFill>
                        </a:rPr>
                        <a:t>2022-04-09</a:t>
                      </a:r>
                    </a:p>
                  </a:txBody>
                  <a:tcPr>
                    <a:solidFill>
                      <a:schemeClr val="tx1">
                        <a:lumMod val="75000"/>
                      </a:schemeClr>
                    </a:solidFill>
                  </a:tcPr>
                </a:tc>
                <a:tc>
                  <a:txBody>
                    <a:bodyPr/>
                    <a:lstStyle/>
                    <a:p>
                      <a:r>
                        <a:rPr lang="sv-SE" sz="900" b="1" dirty="0">
                          <a:solidFill>
                            <a:schemeClr val="bg2"/>
                          </a:solidFill>
                        </a:rPr>
                        <a:t>Kungsledenrännet</a:t>
                      </a:r>
                    </a:p>
                  </a:txBody>
                  <a:tcPr>
                    <a:solidFill>
                      <a:schemeClr val="tx1">
                        <a:lumMod val="75000"/>
                      </a:schemeClr>
                    </a:solidFill>
                  </a:tcPr>
                </a:tc>
                <a:tc>
                  <a:txBody>
                    <a:bodyPr/>
                    <a:lstStyle/>
                    <a:p>
                      <a:r>
                        <a:rPr lang="sv-SE" sz="900" b="1" dirty="0">
                          <a:solidFill>
                            <a:schemeClr val="bg2"/>
                          </a:solidFill>
                        </a:rPr>
                        <a:t>Ammarnäs IF</a:t>
                      </a:r>
                    </a:p>
                  </a:txBody>
                  <a:tcPr>
                    <a:solidFill>
                      <a:schemeClr val="tx1">
                        <a:lumMod val="75000"/>
                      </a:schemeClr>
                    </a:solidFill>
                  </a:tcPr>
                </a:tc>
                <a:tc>
                  <a:txBody>
                    <a:bodyPr/>
                    <a:lstStyle/>
                    <a:p>
                      <a:endParaRPr lang="sv-SE" sz="900" b="1" dirty="0">
                        <a:solidFill>
                          <a:schemeClr val="bg2"/>
                        </a:solidFill>
                      </a:endParaRPr>
                    </a:p>
                  </a:txBody>
                  <a:tcPr>
                    <a:solidFill>
                      <a:schemeClr val="tx1">
                        <a:lumMod val="75000"/>
                      </a:schemeClr>
                    </a:solidFill>
                  </a:tcPr>
                </a:tc>
                <a:extLst>
                  <a:ext uri="{0D108BD9-81ED-4DB2-BD59-A6C34878D82A}">
                    <a16:rowId xmlns:a16="http://schemas.microsoft.com/office/drawing/2014/main" val="1191360854"/>
                  </a:ext>
                </a:extLst>
              </a:tr>
            </a:tbl>
          </a:graphicData>
        </a:graphic>
      </p:graphicFrame>
    </p:spTree>
    <p:extLst>
      <p:ext uri="{BB962C8B-B14F-4D97-AF65-F5344CB8AC3E}">
        <p14:creationId xmlns:p14="http://schemas.microsoft.com/office/powerpoint/2010/main" val="2299486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70993-B5A5-447F-8F36-50A50D6DEA39}"/>
              </a:ext>
            </a:extLst>
          </p:cNvPr>
          <p:cNvSpPr>
            <a:spLocks noGrp="1"/>
          </p:cNvSpPr>
          <p:nvPr>
            <p:ph type="title"/>
          </p:nvPr>
        </p:nvSpPr>
        <p:spPr>
          <a:xfrm>
            <a:off x="1136428" y="627564"/>
            <a:ext cx="7474172" cy="1325563"/>
          </a:xfrm>
        </p:spPr>
        <p:txBody>
          <a:bodyPr>
            <a:normAutofit/>
          </a:bodyPr>
          <a:lstStyle/>
          <a:p>
            <a:r>
              <a:rPr lang="sv-SE" dirty="0"/>
              <a:t>Årets barn och ungdomstävlingar är: </a:t>
            </a:r>
          </a:p>
        </p:txBody>
      </p:sp>
      <p:sp>
        <p:nvSpPr>
          <p:cNvPr id="3" name="Platshållare för innehåll 2">
            <a:extLst>
              <a:ext uri="{FF2B5EF4-FFF2-40B4-BE49-F238E27FC236}">
                <a16:creationId xmlns:a16="http://schemas.microsoft.com/office/drawing/2014/main" id="{A9BCEF3C-3265-48A9-AB81-541249C5AA54}"/>
              </a:ext>
            </a:extLst>
          </p:cNvPr>
          <p:cNvSpPr>
            <a:spLocks noGrp="1"/>
          </p:cNvSpPr>
          <p:nvPr>
            <p:ph idx="1"/>
          </p:nvPr>
        </p:nvSpPr>
        <p:spPr>
          <a:xfrm>
            <a:off x="1136429" y="2278173"/>
            <a:ext cx="6467867" cy="3450613"/>
          </a:xfrm>
        </p:spPr>
        <p:txBody>
          <a:bodyPr anchor="ctr">
            <a:normAutofit fontScale="92500"/>
          </a:bodyPr>
          <a:lstStyle/>
          <a:p>
            <a:r>
              <a:rPr lang="sv-SE" dirty="0"/>
              <a:t>4 stycken klassiska </a:t>
            </a:r>
          </a:p>
          <a:p>
            <a:r>
              <a:rPr lang="sv-SE" dirty="0"/>
              <a:t>11 skate varav 1 </a:t>
            </a:r>
            <a:r>
              <a:rPr lang="sv-SE" dirty="0" err="1"/>
              <a:t>Skicross</a:t>
            </a:r>
            <a:endParaRPr lang="sv-SE" dirty="0"/>
          </a:p>
          <a:p>
            <a:r>
              <a:rPr lang="sv-SE" dirty="0"/>
              <a:t>1 </a:t>
            </a:r>
            <a:r>
              <a:rPr lang="sv-SE" dirty="0" err="1"/>
              <a:t>skiathlon</a:t>
            </a:r>
            <a:r>
              <a:rPr lang="sv-SE" dirty="0"/>
              <a:t> </a:t>
            </a:r>
          </a:p>
          <a:p>
            <a:endParaRPr lang="sv-SE" dirty="0"/>
          </a:p>
          <a:p>
            <a:r>
              <a:rPr lang="sv-SE" dirty="0"/>
              <a:t>Kan vi få det jämnare? </a:t>
            </a:r>
          </a:p>
          <a:p>
            <a:pPr marL="0" indent="0">
              <a:buNone/>
            </a:pPr>
            <a:r>
              <a:rPr lang="sv-SE" dirty="0"/>
              <a:t>LK ansvarar för att det är jämt fördelat. Bäst om klubbar själva kan ändra annars får vi styra. </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F77D9F29-F805-4255-8FEC-4985F45630A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111010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C34B5-B322-4071-A5E3-5F16DFD6BA46}"/>
              </a:ext>
            </a:extLst>
          </p:cNvPr>
          <p:cNvSpPr>
            <a:spLocks noGrp="1"/>
          </p:cNvSpPr>
          <p:nvPr>
            <p:ph type="title"/>
          </p:nvPr>
        </p:nvSpPr>
        <p:spPr/>
        <p:txBody>
          <a:bodyPr/>
          <a:lstStyle/>
          <a:p>
            <a:r>
              <a:rPr lang="sv-SE" dirty="0"/>
              <a:t>förändringar</a:t>
            </a:r>
          </a:p>
        </p:txBody>
      </p:sp>
      <p:sp>
        <p:nvSpPr>
          <p:cNvPr id="3" name="Platshållare för innehåll 2">
            <a:extLst>
              <a:ext uri="{FF2B5EF4-FFF2-40B4-BE49-F238E27FC236}">
                <a16:creationId xmlns:a16="http://schemas.microsoft.com/office/drawing/2014/main" id="{27260254-23EC-4845-BD40-17CBB27F4F99}"/>
              </a:ext>
            </a:extLst>
          </p:cNvPr>
          <p:cNvSpPr>
            <a:spLocks noGrp="1"/>
          </p:cNvSpPr>
          <p:nvPr>
            <p:ph idx="1"/>
          </p:nvPr>
        </p:nvSpPr>
        <p:spPr/>
        <p:txBody>
          <a:bodyPr/>
          <a:lstStyle/>
          <a:p>
            <a:r>
              <a:rPr lang="sv-SE" dirty="0"/>
              <a:t>Ingen </a:t>
            </a:r>
            <a:r>
              <a:rPr lang="sv-SE" dirty="0" err="1"/>
              <a:t>parstafett</a:t>
            </a:r>
            <a:r>
              <a:rPr lang="sv-SE" dirty="0"/>
              <a:t> i Skellefteå</a:t>
            </a:r>
          </a:p>
          <a:p>
            <a:r>
              <a:rPr lang="sv-SE" dirty="0"/>
              <a:t>Täfteå </a:t>
            </a:r>
            <a:r>
              <a:rPr lang="sv-SE" dirty="0" err="1"/>
              <a:t>Laxspel</a:t>
            </a:r>
            <a:r>
              <a:rPr lang="sv-SE" dirty="0"/>
              <a:t> byter datum till 30/1</a:t>
            </a:r>
          </a:p>
        </p:txBody>
      </p:sp>
    </p:spTree>
    <p:extLst>
      <p:ext uri="{BB962C8B-B14F-4D97-AF65-F5344CB8AC3E}">
        <p14:creationId xmlns:p14="http://schemas.microsoft.com/office/powerpoint/2010/main" val="504803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3B59CC-280C-43D2-A675-6F996534E99F}"/>
              </a:ext>
            </a:extLst>
          </p:cNvPr>
          <p:cNvSpPr>
            <a:spLocks noGrp="1"/>
          </p:cNvSpPr>
          <p:nvPr>
            <p:ph type="title"/>
          </p:nvPr>
        </p:nvSpPr>
        <p:spPr>
          <a:xfrm>
            <a:off x="1136428" y="627564"/>
            <a:ext cx="7474172" cy="1325563"/>
          </a:xfrm>
        </p:spPr>
        <p:txBody>
          <a:bodyPr>
            <a:normAutofit/>
          </a:bodyPr>
          <a:lstStyle/>
          <a:p>
            <a:r>
              <a:rPr lang="sv-SE" dirty="0"/>
              <a:t>Andra tävlingar 2021-2022</a:t>
            </a:r>
          </a:p>
        </p:txBody>
      </p:sp>
      <p:sp>
        <p:nvSpPr>
          <p:cNvPr id="3" name="Platshållare för innehåll 2">
            <a:extLst>
              <a:ext uri="{FF2B5EF4-FFF2-40B4-BE49-F238E27FC236}">
                <a16:creationId xmlns:a16="http://schemas.microsoft.com/office/drawing/2014/main" id="{6B950AFF-004E-4562-8972-50A792722E41}"/>
              </a:ext>
            </a:extLst>
          </p:cNvPr>
          <p:cNvSpPr>
            <a:spLocks noGrp="1"/>
          </p:cNvSpPr>
          <p:nvPr>
            <p:ph idx="1"/>
          </p:nvPr>
        </p:nvSpPr>
        <p:spPr>
          <a:xfrm>
            <a:off x="1136429" y="2278173"/>
            <a:ext cx="6467867" cy="3450613"/>
          </a:xfrm>
        </p:spPr>
        <p:txBody>
          <a:bodyPr anchor="ctr">
            <a:normAutofit/>
          </a:bodyPr>
          <a:lstStyle/>
          <a:p>
            <a:r>
              <a:rPr lang="sv-SE" sz="2400" dirty="0"/>
              <a:t>USM Kalix 18-20 februari 2022</a:t>
            </a:r>
          </a:p>
          <a:p>
            <a:endParaRPr lang="sv-SE" sz="2400" dirty="0"/>
          </a:p>
          <a:p>
            <a:r>
              <a:rPr lang="sv-SE" sz="2400" dirty="0"/>
              <a:t>SM veckan Piteå </a:t>
            </a:r>
          </a:p>
          <a:p>
            <a:pPr marL="0" indent="0">
              <a:buNone/>
            </a:pPr>
            <a:r>
              <a:rPr lang="sv-SE" sz="2400" dirty="0"/>
              <a:t>Och….</a:t>
            </a:r>
          </a:p>
          <a:p>
            <a:pPr marL="0" indent="0">
              <a:buNone/>
            </a:pPr>
            <a:r>
              <a:rPr lang="sv-SE" sz="2400" dirty="0"/>
              <a:t>Bauhaus Cup i Skellefteå 14-16/1 2022</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90619399-2914-4717-B63E-22879292C49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67782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E2D92DF-2385-40EC-808C-04D6271F51E8}"/>
              </a:ext>
            </a:extLst>
          </p:cNvPr>
          <p:cNvSpPr>
            <a:spLocks noGrp="1"/>
          </p:cNvSpPr>
          <p:nvPr>
            <p:ph type="title"/>
          </p:nvPr>
        </p:nvSpPr>
        <p:spPr/>
        <p:txBody>
          <a:bodyPr anchor="t"/>
          <a:lstStyle/>
          <a:p>
            <a:r>
              <a:rPr lang="sv-SE" dirty="0"/>
              <a:t>Kommunikation från längdkommittén</a:t>
            </a:r>
          </a:p>
        </p:txBody>
      </p:sp>
      <p:sp>
        <p:nvSpPr>
          <p:cNvPr id="5" name="Platshållare för text 4">
            <a:extLst>
              <a:ext uri="{FF2B5EF4-FFF2-40B4-BE49-F238E27FC236}">
                <a16:creationId xmlns:a16="http://schemas.microsoft.com/office/drawing/2014/main" id="{B577A4E8-CC24-4675-A535-6057B8CB28EB}"/>
              </a:ext>
            </a:extLst>
          </p:cNvPr>
          <p:cNvSpPr>
            <a:spLocks noGrp="1"/>
          </p:cNvSpPr>
          <p:nvPr>
            <p:ph type="body" idx="1"/>
          </p:nvPr>
        </p:nvSpPr>
        <p:spPr>
          <a:xfrm>
            <a:off x="6192781" y="2088320"/>
            <a:ext cx="4879199" cy="823912"/>
          </a:xfrm>
        </p:spPr>
        <p:txBody>
          <a:bodyPr>
            <a:normAutofit/>
          </a:bodyPr>
          <a:lstStyle/>
          <a:p>
            <a:r>
              <a:rPr lang="sv-SE" dirty="0"/>
              <a:t>Förbundets Facebook-sida samt Mästerbottens </a:t>
            </a:r>
            <a:r>
              <a:rPr lang="sv-SE" dirty="0" err="1"/>
              <a:t>fb</a:t>
            </a:r>
            <a:r>
              <a:rPr lang="sv-SE" dirty="0"/>
              <a:t> sida</a:t>
            </a:r>
          </a:p>
        </p:txBody>
      </p:sp>
      <p:sp>
        <p:nvSpPr>
          <p:cNvPr id="11" name="Platshållare för innehåll 10">
            <a:extLst>
              <a:ext uri="{FF2B5EF4-FFF2-40B4-BE49-F238E27FC236}">
                <a16:creationId xmlns:a16="http://schemas.microsoft.com/office/drawing/2014/main" id="{02938406-8D1C-4E7E-B9AF-EADB2D481941}"/>
              </a:ext>
            </a:extLst>
          </p:cNvPr>
          <p:cNvSpPr>
            <a:spLocks noGrp="1"/>
          </p:cNvSpPr>
          <p:nvPr>
            <p:ph sz="half" idx="2"/>
          </p:nvPr>
        </p:nvSpPr>
        <p:spPr>
          <a:xfrm>
            <a:off x="6211510" y="2912232"/>
            <a:ext cx="5107208" cy="3336168"/>
          </a:xfrm>
        </p:spPr>
        <p:txBody>
          <a:bodyPr>
            <a:normAutofit lnSpcReduction="10000"/>
          </a:bodyPr>
          <a:lstStyle/>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r>
              <a:rPr lang="sv-SE" sz="1500" dirty="0">
                <a:hlinkClick r:id="rId3"/>
              </a:rPr>
              <a:t>https://www.facebook.com/VasterbottensSkidforbund/</a:t>
            </a:r>
            <a:endParaRPr lang="sv-SE" sz="1500" dirty="0"/>
          </a:p>
        </p:txBody>
      </p:sp>
      <p:sp>
        <p:nvSpPr>
          <p:cNvPr id="12" name="Platshållare för text 11">
            <a:extLst>
              <a:ext uri="{FF2B5EF4-FFF2-40B4-BE49-F238E27FC236}">
                <a16:creationId xmlns:a16="http://schemas.microsoft.com/office/drawing/2014/main" id="{7BB73A2A-B675-403F-AC36-96969B0D6AC9}"/>
              </a:ext>
            </a:extLst>
          </p:cNvPr>
          <p:cNvSpPr>
            <a:spLocks noGrp="1"/>
          </p:cNvSpPr>
          <p:nvPr>
            <p:ph type="body" sz="quarter" idx="3"/>
          </p:nvPr>
        </p:nvSpPr>
        <p:spPr>
          <a:xfrm>
            <a:off x="755936" y="2088320"/>
            <a:ext cx="4865554" cy="823912"/>
          </a:xfrm>
        </p:spPr>
        <p:txBody>
          <a:bodyPr>
            <a:normAutofit/>
          </a:bodyPr>
          <a:lstStyle/>
          <a:p>
            <a:r>
              <a:rPr lang="sv-SE" dirty="0"/>
              <a:t>Förbundets hemsida</a:t>
            </a:r>
          </a:p>
        </p:txBody>
      </p:sp>
      <p:sp>
        <p:nvSpPr>
          <p:cNvPr id="13" name="Platshållare för innehåll 12">
            <a:extLst>
              <a:ext uri="{FF2B5EF4-FFF2-40B4-BE49-F238E27FC236}">
                <a16:creationId xmlns:a16="http://schemas.microsoft.com/office/drawing/2014/main" id="{9F0C0B10-9A1E-4ECB-A595-4AC10D156ACC}"/>
              </a:ext>
            </a:extLst>
          </p:cNvPr>
          <p:cNvSpPr>
            <a:spLocks noGrp="1"/>
          </p:cNvSpPr>
          <p:nvPr>
            <p:ph sz="quarter" idx="4"/>
          </p:nvPr>
        </p:nvSpPr>
        <p:spPr>
          <a:xfrm>
            <a:off x="729333" y="2912231"/>
            <a:ext cx="5095357" cy="3336167"/>
          </a:xfrm>
        </p:spPr>
        <p:txBody>
          <a:bodyPr>
            <a:normAutofit lnSpcReduction="10000"/>
          </a:bodyPr>
          <a:lstStyle/>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endParaRPr lang="sv-SE" dirty="0">
              <a:hlinkClick r:id="" action="ppaction://noaction"/>
            </a:endParaRPr>
          </a:p>
          <a:p>
            <a:pPr marL="0" indent="0">
              <a:buNone/>
            </a:pPr>
            <a:r>
              <a:rPr lang="sv-SE" sz="1400" dirty="0">
                <a:hlinkClick r:id="rId4"/>
              </a:rPr>
              <a:t>https://vasterbotten.skidor.com/</a:t>
            </a:r>
            <a:endParaRPr lang="sv-SE" sz="1400" dirty="0"/>
          </a:p>
        </p:txBody>
      </p:sp>
      <p:pic>
        <p:nvPicPr>
          <p:cNvPr id="7" name="Picture 6">
            <a:extLst>
              <a:ext uri="{FF2B5EF4-FFF2-40B4-BE49-F238E27FC236}">
                <a16:creationId xmlns:a16="http://schemas.microsoft.com/office/drawing/2014/main" id="{B40DE557-59B5-4898-BB96-08937DCBA1A9}"/>
              </a:ext>
            </a:extLst>
          </p:cNvPr>
          <p:cNvPicPr>
            <a:picLocks noChangeAspect="1"/>
          </p:cNvPicPr>
          <p:nvPr/>
        </p:nvPicPr>
        <p:blipFill rotWithShape="1">
          <a:blip r:embed="rId5">
            <a:extLst>
              <a:ext uri="{28A0092B-C50C-407E-A947-70E740481C1C}">
                <a14:useLocalDpi xmlns:a14="http://schemas.microsoft.com/office/drawing/2010/main" val="0"/>
              </a:ext>
            </a:extLst>
          </a:blip>
          <a:srcRect t="5713" b="31885"/>
          <a:stretch/>
        </p:blipFill>
        <p:spPr>
          <a:xfrm>
            <a:off x="778176" y="3072344"/>
            <a:ext cx="4997670" cy="2505459"/>
          </a:xfrm>
          <a:prstGeom prst="rect">
            <a:avLst/>
          </a:prstGeom>
        </p:spPr>
      </p:pic>
      <p:pic>
        <p:nvPicPr>
          <p:cNvPr id="10" name="Picture 4">
            <a:extLst>
              <a:ext uri="{FF2B5EF4-FFF2-40B4-BE49-F238E27FC236}">
                <a16:creationId xmlns:a16="http://schemas.microsoft.com/office/drawing/2014/main" id="{C52A049F-B555-48EF-8F45-7E1C8EF198A3}"/>
              </a:ext>
            </a:extLst>
          </p:cNvPr>
          <p:cNvPicPr>
            <a:picLocks noChangeAspect="1"/>
          </p:cNvPicPr>
          <p:nvPr/>
        </p:nvPicPr>
        <p:blipFill rotWithShape="1">
          <a:blip r:embed="rId6">
            <a:extLst>
              <a:ext uri="{28A0092B-C50C-407E-A947-70E740481C1C}">
                <a14:useLocalDpi xmlns:a14="http://schemas.microsoft.com/office/drawing/2010/main" val="0"/>
              </a:ext>
            </a:extLst>
          </a:blip>
          <a:srcRect l="3525" t="12936" r="7189" b="29286"/>
          <a:stretch/>
        </p:blipFill>
        <p:spPr>
          <a:xfrm>
            <a:off x="6222158" y="3099104"/>
            <a:ext cx="5107208" cy="2478699"/>
          </a:xfrm>
          <a:prstGeom prst="rect">
            <a:avLst/>
          </a:prstGeom>
        </p:spPr>
      </p:pic>
      <p:pic>
        <p:nvPicPr>
          <p:cNvPr id="9" name="Platshållare för innehåll 3">
            <a:extLst>
              <a:ext uri="{FF2B5EF4-FFF2-40B4-BE49-F238E27FC236}">
                <a16:creationId xmlns:a16="http://schemas.microsoft.com/office/drawing/2014/main" id="{0882302D-3638-47E7-9A98-616AEA2A7D46}"/>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0231120" y="552616"/>
            <a:ext cx="1340765" cy="1235544"/>
          </a:xfrm>
          <a:prstGeom prst="rect">
            <a:avLst/>
          </a:prstGeom>
        </p:spPr>
      </p:pic>
    </p:spTree>
    <p:extLst>
      <p:ext uri="{BB962C8B-B14F-4D97-AF65-F5344CB8AC3E}">
        <p14:creationId xmlns:p14="http://schemas.microsoft.com/office/powerpoint/2010/main" val="3828079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35" name="Rectangle 34">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ubrik 1">
            <a:extLst>
              <a:ext uri="{FF2B5EF4-FFF2-40B4-BE49-F238E27FC236}">
                <a16:creationId xmlns:a16="http://schemas.microsoft.com/office/drawing/2014/main" id="{5C7A36F5-2278-4591-82F4-5686E185C48C}"/>
              </a:ext>
            </a:extLst>
          </p:cNvPr>
          <p:cNvSpPr>
            <a:spLocks noGrp="1"/>
          </p:cNvSpPr>
          <p:nvPr>
            <p:ph type="title"/>
          </p:nvPr>
        </p:nvSpPr>
        <p:spPr>
          <a:xfrm>
            <a:off x="1371598" y="319314"/>
            <a:ext cx="9477377" cy="1030515"/>
          </a:xfrm>
        </p:spPr>
        <p:txBody>
          <a:bodyPr anchor="ctr">
            <a:normAutofit/>
          </a:bodyPr>
          <a:lstStyle/>
          <a:p>
            <a:r>
              <a:rPr lang="sv-SE" sz="4000">
                <a:solidFill>
                  <a:srgbClr val="FFFFFF"/>
                </a:solidFill>
              </a:rPr>
              <a:t>Frågor</a:t>
            </a:r>
          </a:p>
        </p:txBody>
      </p:sp>
      <p:pic>
        <p:nvPicPr>
          <p:cNvPr id="4" name="Platshållare för innehåll 3">
            <a:extLst>
              <a:ext uri="{FF2B5EF4-FFF2-40B4-BE49-F238E27FC236}">
                <a16:creationId xmlns:a16="http://schemas.microsoft.com/office/drawing/2014/main" id="{6B512496-503A-4EA4-970F-7086C71711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83647" y="154166"/>
            <a:ext cx="1263249" cy="1267128"/>
          </a:xfrm>
          <a:prstGeom prst="rect">
            <a:avLst/>
          </a:prstGeom>
        </p:spPr>
      </p:pic>
      <p:pic>
        <p:nvPicPr>
          <p:cNvPr id="5" name="Platshållare för innehåll 4">
            <a:extLst>
              <a:ext uri="{FF2B5EF4-FFF2-40B4-BE49-F238E27FC236}">
                <a16:creationId xmlns:a16="http://schemas.microsoft.com/office/drawing/2014/main" id="{C81B7285-206E-4087-A39D-CC9EF0CAC32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63475" y="2184208"/>
            <a:ext cx="4065049" cy="4065049"/>
          </a:xfrm>
          <a:prstGeom prst="rect">
            <a:avLst/>
          </a:prstGeom>
        </p:spPr>
      </p:pic>
    </p:spTree>
    <p:extLst>
      <p:ext uri="{BB962C8B-B14F-4D97-AF65-F5344CB8AC3E}">
        <p14:creationId xmlns:p14="http://schemas.microsoft.com/office/powerpoint/2010/main" val="250116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7F326C0-0B0C-429F-BE08-C72938D0562B}"/>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Anders Strid – </a:t>
            </a:r>
            <a:r>
              <a:rPr lang="en-US" sz="4800" kern="1200" dirty="0" err="1">
                <a:solidFill>
                  <a:srgbClr val="FFFFFF"/>
                </a:solidFill>
                <a:latin typeface="+mj-lt"/>
                <a:ea typeface="+mj-ea"/>
                <a:cs typeface="+mj-cs"/>
              </a:rPr>
              <a:t>längdkonsulent</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Tour 2026 </a:t>
            </a:r>
            <a:r>
              <a:rPr lang="en-US" sz="4800" kern="1200" dirty="0" err="1">
                <a:solidFill>
                  <a:srgbClr val="FFFFFF"/>
                </a:solidFill>
                <a:latin typeface="+mj-lt"/>
                <a:ea typeface="+mj-ea"/>
                <a:cs typeface="+mj-cs"/>
              </a:rPr>
              <a:t>m.m</a:t>
            </a:r>
            <a:endParaRPr lang="en-US" sz="4800" kern="1200" dirty="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92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8F333-C865-4EBD-82A2-786890D1A1BE}"/>
              </a:ext>
            </a:extLst>
          </p:cNvPr>
          <p:cNvSpPr>
            <a:spLocks noGrp="1"/>
          </p:cNvSpPr>
          <p:nvPr>
            <p:ph type="title"/>
          </p:nvPr>
        </p:nvSpPr>
        <p:spPr>
          <a:xfrm>
            <a:off x="1136428" y="627564"/>
            <a:ext cx="7474172" cy="1325563"/>
          </a:xfrm>
        </p:spPr>
        <p:txBody>
          <a:bodyPr>
            <a:normAutofit/>
          </a:bodyPr>
          <a:lstStyle/>
          <a:p>
            <a:r>
              <a:rPr lang="sv-SE" dirty="0"/>
              <a:t>Coronasituationen </a:t>
            </a:r>
          </a:p>
        </p:txBody>
      </p:sp>
      <p:sp>
        <p:nvSpPr>
          <p:cNvPr id="3" name="Platshållare för innehåll 2">
            <a:extLst>
              <a:ext uri="{FF2B5EF4-FFF2-40B4-BE49-F238E27FC236}">
                <a16:creationId xmlns:a16="http://schemas.microsoft.com/office/drawing/2014/main" id="{41D3D13E-2A8B-4720-AAE3-65D1DFBEB684}"/>
              </a:ext>
            </a:extLst>
          </p:cNvPr>
          <p:cNvSpPr>
            <a:spLocks noGrp="1"/>
          </p:cNvSpPr>
          <p:nvPr>
            <p:ph idx="1"/>
          </p:nvPr>
        </p:nvSpPr>
        <p:spPr>
          <a:xfrm>
            <a:off x="1136429" y="2278173"/>
            <a:ext cx="6467867" cy="3450613"/>
          </a:xfrm>
        </p:spPr>
        <p:txBody>
          <a:bodyPr anchor="ctr">
            <a:normAutofit/>
          </a:bodyPr>
          <a:lstStyle/>
          <a:p>
            <a:pPr marL="0" indent="0">
              <a:buNone/>
            </a:pPr>
            <a:r>
              <a:rPr lang="sv-SE" sz="2400" dirty="0"/>
              <a:t>Faran är inte över, vi måste fortsätta vara rädda om varandra.</a:t>
            </a:r>
          </a:p>
          <a:p>
            <a:pPr marL="0" indent="0">
              <a:buNone/>
            </a:pPr>
            <a:r>
              <a:rPr lang="sv-SE" sz="2400" dirty="0"/>
              <a:t>God handhygien</a:t>
            </a:r>
          </a:p>
          <a:p>
            <a:pPr marL="0" indent="0">
              <a:buNone/>
            </a:pPr>
            <a:r>
              <a:rPr lang="sv-SE" sz="2400" dirty="0"/>
              <a:t>Vara hemma vid symtom/sjukdom</a:t>
            </a:r>
          </a:p>
          <a:p>
            <a:pPr marL="0" indent="0">
              <a:buNone/>
            </a:pPr>
            <a:r>
              <a:rPr lang="sv-SE" sz="2400" dirty="0"/>
              <a:t>Coronagruppen har möte var 14:e dag </a:t>
            </a:r>
            <a:r>
              <a:rPr lang="sv-SE" sz="1800" b="0" i="0" u="none" strike="noStrike" baseline="0" dirty="0">
                <a:solidFill>
                  <a:srgbClr val="000000"/>
                </a:solidFill>
                <a:latin typeface="Arial" panose="020B0604020202020204" pitchFamily="34" charset="0"/>
                <a:hlinkClick r:id="rId2"/>
              </a:rPr>
              <a:t>www.skidor.com/corona</a:t>
            </a:r>
            <a:endParaRPr lang="sv-SE" sz="1800" b="0" i="0" u="none" strike="noStrike" baseline="0" dirty="0">
              <a:solidFill>
                <a:srgbClr val="000000"/>
              </a:solidFill>
              <a:latin typeface="Arial" panose="020B0604020202020204" pitchFamily="34" charset="0"/>
            </a:endParaRPr>
          </a:p>
          <a:p>
            <a:pPr marL="0" indent="0">
              <a:buNone/>
            </a:pPr>
            <a:endParaRPr lang="sv-SE"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B35FB5FA-5038-4677-B021-907AEE99A1D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04684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3F2565-EFC3-466D-B192-147B2C1550C1}"/>
              </a:ext>
            </a:extLst>
          </p:cNvPr>
          <p:cNvSpPr>
            <a:spLocks noGrp="1"/>
          </p:cNvSpPr>
          <p:nvPr>
            <p:ph type="title"/>
          </p:nvPr>
        </p:nvSpPr>
        <p:spPr>
          <a:xfrm>
            <a:off x="1136428" y="627564"/>
            <a:ext cx="7474172" cy="1325563"/>
          </a:xfrm>
        </p:spPr>
        <p:txBody>
          <a:bodyPr>
            <a:normAutofit/>
          </a:bodyPr>
          <a:lstStyle/>
          <a:p>
            <a:r>
              <a:rPr lang="sv-SE" dirty="0"/>
              <a:t>Ny säsong nya möjligheter</a:t>
            </a:r>
          </a:p>
        </p:txBody>
      </p:sp>
      <p:sp>
        <p:nvSpPr>
          <p:cNvPr id="3" name="Platshållare för innehåll 2">
            <a:extLst>
              <a:ext uri="{FF2B5EF4-FFF2-40B4-BE49-F238E27FC236}">
                <a16:creationId xmlns:a16="http://schemas.microsoft.com/office/drawing/2014/main" id="{D6750294-D3D8-49BA-94E5-9CD435ACDFD0}"/>
              </a:ext>
            </a:extLst>
          </p:cNvPr>
          <p:cNvSpPr>
            <a:spLocks noGrp="1"/>
          </p:cNvSpPr>
          <p:nvPr>
            <p:ph idx="1"/>
          </p:nvPr>
        </p:nvSpPr>
        <p:spPr>
          <a:xfrm>
            <a:off x="1136429" y="2278173"/>
            <a:ext cx="6467867" cy="3450613"/>
          </a:xfrm>
        </p:spPr>
        <p:txBody>
          <a:bodyPr anchor="ctr">
            <a:normAutofit fontScale="92500" lnSpcReduction="10000"/>
          </a:bodyPr>
          <a:lstStyle/>
          <a:p>
            <a:pPr algn="l"/>
            <a:endParaRPr lang="sv-SE" sz="1800" b="0" i="0" u="none" strike="noStrike" baseline="0" dirty="0">
              <a:solidFill>
                <a:srgbClr val="000000"/>
              </a:solidFill>
              <a:latin typeface="Arial" panose="020B0604020202020204" pitchFamily="34" charset="0"/>
            </a:endParaRPr>
          </a:p>
          <a:p>
            <a:pPr marL="0" indent="0">
              <a:buNone/>
            </a:pPr>
            <a:r>
              <a:rPr lang="sv-SE" sz="2400" b="0" i="0" u="none" strike="noStrike" baseline="0" dirty="0">
                <a:solidFill>
                  <a:srgbClr val="000000"/>
                </a:solidFill>
                <a:latin typeface="Arial" panose="020B0604020202020204" pitchFamily="34" charset="0"/>
              </a:rPr>
              <a:t>Ny längdchef  Lars Öberg. Börjar 1/12</a:t>
            </a:r>
          </a:p>
          <a:p>
            <a:pPr marL="0" indent="0">
              <a:buNone/>
            </a:pPr>
            <a:endParaRPr lang="sv-SE" sz="2400" b="0" i="0" u="none" strike="noStrike" baseline="0" dirty="0">
              <a:solidFill>
                <a:srgbClr val="000000"/>
              </a:solidFill>
              <a:latin typeface="Arial" panose="020B0604020202020204" pitchFamily="34" charset="0"/>
            </a:endParaRPr>
          </a:p>
          <a:p>
            <a:pPr marL="0" indent="0">
              <a:buNone/>
            </a:pPr>
            <a:r>
              <a:rPr lang="sv-SE" sz="2600" b="1" dirty="0"/>
              <a:t>Vad tar i med oss som var bra från förra året?</a:t>
            </a:r>
          </a:p>
          <a:p>
            <a:r>
              <a:rPr lang="sv-SE" sz="2400" dirty="0"/>
              <a:t> Digitala lagledarmöten</a:t>
            </a:r>
          </a:p>
          <a:p>
            <a:r>
              <a:rPr lang="sv-SE" sz="2400" dirty="0"/>
              <a:t>Digitala resultat</a:t>
            </a:r>
          </a:p>
          <a:p>
            <a:r>
              <a:rPr lang="sv-SE" sz="2400" dirty="0"/>
              <a:t>Enkla prisutdelningar</a:t>
            </a:r>
          </a:p>
          <a:p>
            <a:r>
              <a:rPr lang="sv-SE" sz="2400" dirty="0"/>
              <a:t>Mindre vuxna i start och målområdet, barnen fixar det utan oss…</a:t>
            </a:r>
          </a:p>
        </p:txBody>
      </p:sp>
      <p:sp>
        <p:nvSpPr>
          <p:cNvPr id="10"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E7CE934A-9D02-47CD-BAB0-FDFA71459E8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3632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E9A3F2-688E-4F03-9286-74729982E1E5}"/>
              </a:ext>
            </a:extLst>
          </p:cNvPr>
          <p:cNvSpPr>
            <a:spLocks noGrp="1"/>
          </p:cNvSpPr>
          <p:nvPr>
            <p:ph idx="1"/>
          </p:nvPr>
        </p:nvSpPr>
        <p:spPr>
          <a:xfrm>
            <a:off x="883920" y="792481"/>
            <a:ext cx="6895051" cy="5522594"/>
          </a:xfrm>
        </p:spPr>
        <p:txBody>
          <a:bodyPr anchor="ctr">
            <a:normAutofit fontScale="92500" lnSpcReduction="10000"/>
          </a:bodyPr>
          <a:lstStyle/>
          <a:p>
            <a:pPr marL="0" indent="0">
              <a:buNone/>
            </a:pPr>
            <a:endParaRPr lang="sv-SE" sz="2000" b="0" i="0" u="none" strike="noStrike" baseline="0" dirty="0">
              <a:latin typeface="Arial" panose="020B0604020202020204" pitchFamily="34" charset="0"/>
            </a:endParaRPr>
          </a:p>
          <a:p>
            <a:pPr marL="0" indent="0">
              <a:buNone/>
            </a:pPr>
            <a:endParaRPr lang="sv-SE" sz="2000" b="0" i="0" u="none" strike="noStrike" baseline="0" dirty="0">
              <a:latin typeface="Arial" panose="020B0604020202020204" pitchFamily="34" charset="0"/>
            </a:endParaRPr>
          </a:p>
          <a:p>
            <a:pPr marL="0" indent="0">
              <a:buNone/>
            </a:pPr>
            <a:r>
              <a:rPr lang="sv-SE" sz="2000" b="0" i="0" u="none" strike="noStrike" baseline="0" dirty="0">
                <a:latin typeface="Arial" panose="020B0604020202020204" pitchFamily="34" charset="0"/>
              </a:rPr>
              <a:t>Återstartspengar </a:t>
            </a:r>
            <a:r>
              <a:rPr lang="sv-SE" sz="2000" b="0" i="1" u="none" strike="noStrike" baseline="0" dirty="0">
                <a:latin typeface="Arial" panose="020B0604020202020204" pitchFamily="34" charset="0"/>
              </a:rPr>
              <a:t>Accelerationsstöd</a:t>
            </a:r>
            <a:endParaRPr lang="sv-SE" sz="2000" b="0" i="0" u="none" strike="noStrike" baseline="0" dirty="0">
              <a:latin typeface="Arial" panose="020B0604020202020204" pitchFamily="34" charset="0"/>
            </a:endParaRPr>
          </a:p>
          <a:p>
            <a:r>
              <a:rPr lang="sv-SE" sz="2000" b="0" i="0" u="none" strike="noStrike" baseline="0" dirty="0">
                <a:latin typeface="Arial" panose="020B0604020202020204" pitchFamily="34" charset="0"/>
              </a:rPr>
              <a:t>–SSF har fått 6,2 </a:t>
            </a:r>
            <a:r>
              <a:rPr lang="sv-SE" sz="2000" b="0" i="0" u="none" strike="noStrike" baseline="0" dirty="0" err="1">
                <a:latin typeface="Arial" panose="020B0604020202020204" pitchFamily="34" charset="0"/>
              </a:rPr>
              <a:t>milji</a:t>
            </a:r>
            <a:r>
              <a:rPr lang="sv-SE" sz="2000" b="0" i="0" u="none" strike="noStrike" baseline="0" dirty="0">
                <a:latin typeface="Arial" panose="020B0604020202020204" pitchFamily="34" charset="0"/>
              </a:rPr>
              <a:t> år av RF, hoppas på två år till</a:t>
            </a:r>
          </a:p>
          <a:p>
            <a:r>
              <a:rPr lang="sv-SE" sz="2000" b="0" i="0" u="none" strike="noStrike" baseline="0" dirty="0">
                <a:latin typeface="Arial" panose="020B0604020202020204" pitchFamily="34" charset="0"/>
              </a:rPr>
              <a:t>SSF Tillsätter egna medel –20 </a:t>
            </a:r>
            <a:r>
              <a:rPr lang="sv-SE" sz="2000" b="0" i="0" u="none" strike="noStrike" baseline="0" dirty="0" err="1">
                <a:latin typeface="Arial" panose="020B0604020202020204" pitchFamily="34" charset="0"/>
              </a:rPr>
              <a:t>milj</a:t>
            </a:r>
            <a:r>
              <a:rPr lang="sv-SE" sz="2000" b="0" i="0" u="none" strike="noStrike" baseline="0" dirty="0">
                <a:latin typeface="Arial" panose="020B0604020202020204" pitchFamily="34" charset="0"/>
              </a:rPr>
              <a:t> på tre år….</a:t>
            </a:r>
          </a:p>
          <a:p>
            <a:endParaRPr lang="sv-SE" sz="2000" b="0" i="0" u="none" strike="noStrike" baseline="0" dirty="0">
              <a:latin typeface="Arial" panose="020B0604020202020204" pitchFamily="34" charset="0"/>
            </a:endParaRPr>
          </a:p>
          <a:p>
            <a:pPr marL="0" indent="0">
              <a:buNone/>
            </a:pPr>
            <a:r>
              <a:rPr lang="sv-SE" sz="2000" b="0" i="0" u="none" strike="noStrike" baseline="0" dirty="0">
                <a:latin typeface="Arial" panose="020B0604020202020204" pitchFamily="34" charset="0"/>
              </a:rPr>
              <a:t>Två former av stöd:</a:t>
            </a:r>
          </a:p>
          <a:p>
            <a:r>
              <a:rPr lang="sv-SE" sz="2000" b="0" i="0" u="none" strike="noStrike" baseline="0" dirty="0">
                <a:latin typeface="Arial" panose="020B0604020202020204" pitchFamily="34" charset="0"/>
              </a:rPr>
              <a:t>utgår från strategi 2026. </a:t>
            </a:r>
          </a:p>
          <a:p>
            <a:r>
              <a:rPr lang="sv-SE" sz="2000" b="0" i="0" u="none" strike="noStrike" baseline="0" dirty="0">
                <a:latin typeface="Arial" panose="020B0604020202020204" pitchFamily="34" charset="0"/>
              </a:rPr>
              <a:t>Struktur och kompetens –</a:t>
            </a:r>
            <a:r>
              <a:rPr lang="sv-SE" sz="2000" b="0" i="1" u="none" strike="noStrike" baseline="0" dirty="0">
                <a:latin typeface="Arial" panose="020B0604020202020204" pitchFamily="34" charset="0"/>
              </a:rPr>
              <a:t>idrottslig utvecklingsförmåga</a:t>
            </a:r>
            <a:endParaRPr lang="sv-SE" sz="2000" b="0" i="0" u="none" strike="noStrike" baseline="0" dirty="0">
              <a:latin typeface="Arial" panose="020B0604020202020204" pitchFamily="34" charset="0"/>
            </a:endParaRPr>
          </a:p>
          <a:p>
            <a:r>
              <a:rPr lang="sv-SE" sz="2000" b="0" i="0" u="none" strike="noStrike" baseline="0" dirty="0">
                <a:latin typeface="Arial" panose="020B0604020202020204" pitchFamily="34" charset="0"/>
              </a:rPr>
              <a:t>Verksamhetsstöd </a:t>
            </a:r>
            <a:r>
              <a:rPr lang="sv-SE" sz="2000" b="0" i="1" u="none" strike="noStrike" baseline="0" dirty="0">
                <a:latin typeface="Arial" panose="020B0604020202020204" pitchFamily="34" charset="0"/>
              </a:rPr>
              <a:t>–hjälp till självhjälp. </a:t>
            </a:r>
          </a:p>
          <a:p>
            <a:pPr marL="0" indent="0">
              <a:buNone/>
            </a:pPr>
            <a:endParaRPr lang="sv-SE" sz="2000" i="1" dirty="0">
              <a:latin typeface="Arial" panose="020B0604020202020204" pitchFamily="34" charset="0"/>
            </a:endParaRPr>
          </a:p>
          <a:p>
            <a:pPr marL="0" indent="0">
              <a:buNone/>
            </a:pPr>
            <a:r>
              <a:rPr lang="sv-SE" sz="1800" b="0" i="0" u="none" strike="noStrike" baseline="0" dirty="0">
                <a:solidFill>
                  <a:srgbClr val="000000"/>
                </a:solidFill>
                <a:latin typeface="Arial" panose="020B0604020202020204" pitchFamily="34" charset="0"/>
              </a:rPr>
              <a:t>Tre nivåer i stödet:</a:t>
            </a:r>
          </a:p>
          <a:p>
            <a:r>
              <a:rPr lang="sv-SE" sz="1800" b="0" i="0" u="none" strike="noStrike" baseline="0" dirty="0">
                <a:solidFill>
                  <a:srgbClr val="000000"/>
                </a:solidFill>
                <a:latin typeface="Arial" panose="020B0604020202020204" pitchFamily="34" charset="0"/>
              </a:rPr>
              <a:t>1:Låga krav på ansökan, återrapport. Mindre ekonomiskt stöd. Ansökan från 1/12</a:t>
            </a:r>
          </a:p>
          <a:p>
            <a:r>
              <a:rPr lang="sv-SE" sz="1800" b="0" i="0" u="none" strike="noStrike" baseline="0" dirty="0">
                <a:solidFill>
                  <a:srgbClr val="000000"/>
                </a:solidFill>
                <a:latin typeface="Arial" panose="020B0604020202020204" pitchFamily="34" charset="0"/>
              </a:rPr>
              <a:t>2 + 3:Högre krav på ansökan och återrapport. Gärna samarbeten över förenings och distriktsgränser. </a:t>
            </a:r>
          </a:p>
          <a:p>
            <a:pPr marL="0" indent="0">
              <a:buNone/>
            </a:pPr>
            <a:endParaRPr lang="sv-SE" sz="2000" dirty="0"/>
          </a:p>
          <a:p>
            <a:endParaRPr lang="sv-SE" sz="20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4294A5D5-9F27-4505-A84A-43602B72A56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36134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E7538-EA44-45E6-AC59-88A2753ED419}"/>
              </a:ext>
            </a:extLst>
          </p:cNvPr>
          <p:cNvSpPr>
            <a:spLocks noGrp="1"/>
          </p:cNvSpPr>
          <p:nvPr>
            <p:ph type="title"/>
          </p:nvPr>
        </p:nvSpPr>
        <p:spPr>
          <a:xfrm>
            <a:off x="1136428" y="627564"/>
            <a:ext cx="7474172" cy="1325563"/>
          </a:xfrm>
        </p:spPr>
        <p:txBody>
          <a:bodyPr>
            <a:normAutofit/>
          </a:bodyPr>
          <a:lstStyle/>
          <a:p>
            <a:r>
              <a:rPr lang="sv-SE" dirty="0"/>
              <a:t>FLUORFÖRBUDET</a:t>
            </a:r>
          </a:p>
        </p:txBody>
      </p:sp>
      <p:sp>
        <p:nvSpPr>
          <p:cNvPr id="3" name="Platshållare för innehåll 2">
            <a:extLst>
              <a:ext uri="{FF2B5EF4-FFF2-40B4-BE49-F238E27FC236}">
                <a16:creationId xmlns:a16="http://schemas.microsoft.com/office/drawing/2014/main" id="{0B0E8576-AF62-4486-BCF0-E69C051C84BB}"/>
              </a:ext>
            </a:extLst>
          </p:cNvPr>
          <p:cNvSpPr>
            <a:spLocks noGrp="1"/>
          </p:cNvSpPr>
          <p:nvPr>
            <p:ph idx="1"/>
          </p:nvPr>
        </p:nvSpPr>
        <p:spPr>
          <a:xfrm>
            <a:off x="1136428" y="1666875"/>
            <a:ext cx="7474171" cy="4563561"/>
          </a:xfrm>
        </p:spPr>
        <p:txBody>
          <a:bodyPr anchor="ctr">
            <a:normAutofit fontScale="92500" lnSpcReduction="10000"/>
          </a:bodyPr>
          <a:lstStyle/>
          <a:p>
            <a:pPr marL="0" indent="0">
              <a:buNone/>
            </a:pPr>
            <a:r>
              <a:rPr lang="sv-SE" sz="2400" dirty="0"/>
              <a:t>*  EU-förbud C8 (tillverkning, försäljning och bruk) </a:t>
            </a:r>
          </a:p>
          <a:p>
            <a:pPr marL="0" indent="0">
              <a:buNone/>
            </a:pPr>
            <a:r>
              <a:rPr lang="sv-SE" sz="2400" dirty="0"/>
              <a:t>▪ Staten har ansvar för nationell efterlevnad</a:t>
            </a:r>
          </a:p>
          <a:p>
            <a:pPr marL="0" indent="0">
              <a:buNone/>
            </a:pPr>
            <a:r>
              <a:rPr lang="sv-SE" sz="2400" dirty="0"/>
              <a:t>▪ FIS/IBU fluorförbud gäller (ICR 222.8) </a:t>
            </a:r>
          </a:p>
          <a:p>
            <a:pPr marL="0" indent="0">
              <a:buNone/>
            </a:pPr>
            <a:r>
              <a:rPr lang="sv-SE" sz="2400" dirty="0"/>
              <a:t>▪ Tester i fält i vinter, ej sanktion –       kunskapsuppbyggnad</a:t>
            </a:r>
          </a:p>
          <a:p>
            <a:pPr marL="0" indent="0">
              <a:buNone/>
            </a:pPr>
            <a:endParaRPr lang="sv-SE" sz="2400" dirty="0"/>
          </a:p>
          <a:p>
            <a:pPr marL="0" indent="0">
              <a:buNone/>
            </a:pPr>
            <a:r>
              <a:rPr lang="sv-SE" sz="2400" dirty="0"/>
              <a:t>Mer info kommer på SFF när regelboken är klar</a:t>
            </a:r>
          </a:p>
          <a:p>
            <a:pPr marL="0" indent="0">
              <a:buNone/>
            </a:pPr>
            <a:endParaRPr lang="sv-SE" sz="2400" dirty="0"/>
          </a:p>
          <a:p>
            <a:pPr marL="0" indent="0">
              <a:buNone/>
            </a:pPr>
            <a:r>
              <a:rPr lang="sv-SE" sz="2400" dirty="0"/>
              <a:t>Angående vallning så har SSF uppdaterat sin sida riktlinjer gällande vallning och utrustning för barn och ungdomar</a:t>
            </a:r>
          </a:p>
          <a:p>
            <a:pPr marL="0" indent="0">
              <a:buNone/>
            </a:pPr>
            <a:r>
              <a:rPr lang="sv-SE" sz="2400" dirty="0">
                <a:hlinkClick r:id="rId2"/>
              </a:rPr>
              <a:t>https://www.skidor.com/Grenar/langdakning/foljoss/aktuelltlangdakning/2021/riktlinjergallandevallningochutrustningforbarnochungdom</a:t>
            </a:r>
            <a:endParaRPr lang="sv-SE" sz="2400" dirty="0"/>
          </a:p>
          <a:p>
            <a:pPr marL="0" indent="0">
              <a:buNone/>
            </a:pPr>
            <a:endParaRPr lang="sv-SE"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5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C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99DF4C9F-6D50-475F-85D2-F7D35D8D47F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439468" y="2857501"/>
            <a:ext cx="1092036" cy="1142998"/>
          </a:xfrm>
          <a:prstGeom prst="rect">
            <a:avLst/>
          </a:prstGeom>
        </p:spPr>
      </p:pic>
    </p:spTree>
    <p:extLst>
      <p:ext uri="{BB962C8B-B14F-4D97-AF65-F5344CB8AC3E}">
        <p14:creationId xmlns:p14="http://schemas.microsoft.com/office/powerpoint/2010/main" val="27508513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2394</Words>
  <Application>Microsoft Office PowerPoint</Application>
  <PresentationFormat>Bredbild</PresentationFormat>
  <Paragraphs>372</Paragraphs>
  <Slides>51</Slides>
  <Notes>1</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51</vt:i4>
      </vt:variant>
    </vt:vector>
  </HeadingPairs>
  <TitlesOfParts>
    <vt:vector size="62" baseType="lpstr">
      <vt:lpstr>AAAAAB+TwCenMT-Regular</vt:lpstr>
      <vt:lpstr>AAAAAC+ArialMT</vt:lpstr>
      <vt:lpstr>AAAAAD+Helvetica</vt:lpstr>
      <vt:lpstr>AAAAAE+TwCenMT-Italic</vt:lpstr>
      <vt:lpstr>AAAAAF+TwCenMT-Bold</vt:lpstr>
      <vt:lpstr>Arial</vt:lpstr>
      <vt:lpstr>Calibri</vt:lpstr>
      <vt:lpstr>Calibri Light</vt:lpstr>
      <vt:lpstr>Impact</vt:lpstr>
      <vt:lpstr>UICTFontTextStyleEmphasizedBody</vt:lpstr>
      <vt:lpstr>Office-tema</vt:lpstr>
      <vt:lpstr>Arrangörsträff </vt:lpstr>
      <vt:lpstr>Stipendiater årsmötet 26/11-2021</vt:lpstr>
      <vt:lpstr>Vilka sitter i LK</vt:lpstr>
      <vt:lpstr>Vi saknar…</vt:lpstr>
      <vt:lpstr>Kommunikation från längdkommittén</vt:lpstr>
      <vt:lpstr>Coronasituationen </vt:lpstr>
      <vt:lpstr>Ny säsong nya möjligheter</vt:lpstr>
      <vt:lpstr>PowerPoint-presentation</vt:lpstr>
      <vt:lpstr>FLUORFÖRBUDET</vt:lpstr>
      <vt:lpstr>”OMKÖRNINGSREGLERNA” PARAGRAF 343</vt:lpstr>
      <vt:lpstr>AC-cupen</vt:lpstr>
      <vt:lpstr>AC-cupen</vt:lpstr>
      <vt:lpstr>DM – Lycksele 2021, Umeå 2022</vt:lpstr>
      <vt:lpstr>Volkswagen ungdomscup</vt:lpstr>
      <vt:lpstr>Volkswagen ungdomscup</vt:lpstr>
      <vt:lpstr>Volkswagens ungdomscup</vt:lpstr>
      <vt:lpstr>ANMÄLAN</vt:lpstr>
      <vt:lpstr>ANMÄLAN</vt:lpstr>
      <vt:lpstr>Program</vt:lpstr>
      <vt:lpstr>Vallarteam</vt:lpstr>
      <vt:lpstr>Boende</vt:lpstr>
      <vt:lpstr>Boende anhöriga</vt:lpstr>
      <vt:lpstr>Resa</vt:lpstr>
      <vt:lpstr>FOLKSAM CUP 2022</vt:lpstr>
      <vt:lpstr>FOLKSAM CUP 2022</vt:lpstr>
      <vt:lpstr>FOLKSAM CUP 2022</vt:lpstr>
      <vt:lpstr>FOLKSAM CUP 2022</vt:lpstr>
      <vt:lpstr>FOLKSAM CUP 2022</vt:lpstr>
      <vt:lpstr>FOLKSAM CUP 2022</vt:lpstr>
      <vt:lpstr>FOLKSAM CUP 2022</vt:lpstr>
      <vt:lpstr>FOLKSAM CUP 2022</vt:lpstr>
      <vt:lpstr>FOLKSAM CUP 2022</vt:lpstr>
      <vt:lpstr>Distriktsstaffeten </vt:lpstr>
      <vt:lpstr>Barents Winter Games</vt:lpstr>
      <vt:lpstr>Idrotter</vt:lpstr>
      <vt:lpstr>För vem är det? </vt:lpstr>
      <vt:lpstr>Kick off dag Umeå</vt:lpstr>
      <vt:lpstr>LÄGER 2021/2022</vt:lpstr>
      <vt:lpstr>Öppet läger</vt:lpstr>
      <vt:lpstr>PowerPoint-presentation</vt:lpstr>
      <vt:lpstr>Unga ledare Västerbotten</vt:lpstr>
      <vt:lpstr>Varför unga ledare?</vt:lpstr>
      <vt:lpstr>Utbildningar</vt:lpstr>
      <vt:lpstr>PowerPoint-presentation</vt:lpstr>
      <vt:lpstr>Introduktionsutbildningen längdskidåkning </vt:lpstr>
      <vt:lpstr>Tävlingskaledern 2021-2022</vt:lpstr>
      <vt:lpstr>Årets barn och ungdomstävlingar är: </vt:lpstr>
      <vt:lpstr>förändringar</vt:lpstr>
      <vt:lpstr>Andra tävlingar 2021-2022</vt:lpstr>
      <vt:lpstr>Frågor</vt:lpstr>
      <vt:lpstr>Anders Strid – längdkonsulent Tour 2026 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Arrangörsträff </dc:title>
  <dc:creator>Veronica Lundquist</dc:creator>
  <cp:lastModifiedBy>Veronica Lundquist</cp:lastModifiedBy>
  <cp:revision>1</cp:revision>
  <cp:lastPrinted>2021-11-08T15:24:21Z</cp:lastPrinted>
  <dcterms:created xsi:type="dcterms:W3CDTF">2021-10-27T18:14:59Z</dcterms:created>
  <dcterms:modified xsi:type="dcterms:W3CDTF">2021-11-08T19:41:57Z</dcterms:modified>
</cp:coreProperties>
</file>